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332" r:id="rId3"/>
    <p:sldId id="380" r:id="rId4"/>
    <p:sldId id="257" r:id="rId5"/>
    <p:sldId id="262" r:id="rId6"/>
    <p:sldId id="415" r:id="rId7"/>
    <p:sldId id="263" r:id="rId8"/>
    <p:sldId id="426" r:id="rId9"/>
    <p:sldId id="441" r:id="rId10"/>
    <p:sldId id="467" r:id="rId11"/>
    <p:sldId id="468" r:id="rId12"/>
    <p:sldId id="260" r:id="rId13"/>
    <p:sldId id="448" r:id="rId14"/>
    <p:sldId id="452" r:id="rId15"/>
    <p:sldId id="407" r:id="rId16"/>
    <p:sldId id="418" r:id="rId17"/>
    <p:sldId id="453" r:id="rId18"/>
    <p:sldId id="455" r:id="rId19"/>
    <p:sldId id="456" r:id="rId20"/>
    <p:sldId id="457" r:id="rId21"/>
    <p:sldId id="469" r:id="rId22"/>
    <p:sldId id="459" r:id="rId23"/>
    <p:sldId id="460" r:id="rId24"/>
    <p:sldId id="458" r:id="rId25"/>
    <p:sldId id="463" r:id="rId26"/>
    <p:sldId id="379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AA"/>
    <a:srgbClr val="00547E"/>
    <a:srgbClr val="1A8EA7"/>
    <a:srgbClr val="1C8CA5"/>
    <a:srgbClr val="00A7A4"/>
    <a:srgbClr val="1D8E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17"/>
    <p:restoredTop sz="91867"/>
  </p:normalViewPr>
  <p:slideViewPr>
    <p:cSldViewPr snapToGrid="0">
      <p:cViewPr>
        <p:scale>
          <a:sx n="105" d="100"/>
          <a:sy n="105" d="100"/>
        </p:scale>
        <p:origin x="60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59D29-7F76-4E30-B029-D0C89C6DCC63}" type="datetimeFigureOut">
              <a:rPr lang="zh-CN" altLang="en-US" smtClean="0"/>
              <a:t>15/10/23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6DF42-B80A-45D9-953E-DFB058CB82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16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305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49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6514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3607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2798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2159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443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584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0736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054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965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2770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436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416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8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9096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28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809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710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414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487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71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3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77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83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2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70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18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0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8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90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3FAED-8144-46F4-A6BE-99787C2F7B2E}" type="datetimeFigureOut">
              <a:rPr lang="zh-CN" altLang="en-US" smtClean="0"/>
              <a:t>15/10/23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35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062"/>
            <a:ext cx="7663543" cy="68760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333" y="0"/>
            <a:ext cx="3266667" cy="477142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59101" y="1634919"/>
            <a:ext cx="722121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⚡️闪电开发</a:t>
            </a:r>
          </a:p>
          <a:p>
            <a:pPr algn="ctr"/>
            <a:endParaRPr lang="zh-CN" altLang="en-US" sz="28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中级篇</a:t>
            </a:r>
          </a:p>
          <a:p>
            <a:pPr algn="ctr"/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使用地图</a:t>
            </a:r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36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MapKit</a:t>
            </a:r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6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677149" y="1237620"/>
            <a:ext cx="4834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小波说雨燕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389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801">
        <p15:prstTrans prst="pageCurlDouble"/>
      </p:transition>
    </mc:Choice>
    <mc:Fallback xmlns="">
      <p:transition spd="slow" advTm="7801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0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809" y="1214350"/>
            <a:ext cx="5435973" cy="5619029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建立转场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860464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按住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Ctrl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，拖动地图按钮到新地图控制器创建一个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Show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转场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05421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61">
        <p15:prstTrans prst="pageCurlDouble"/>
      </p:transition>
    </mc:Choice>
    <mc:Fallback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17" y="1300856"/>
            <a:ext cx="10585034" cy="5557143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转场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identifier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860464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命名为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showMap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52406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61">
        <p15:prstTrans prst="pageCurlDouble"/>
      </p:transition>
    </mc:Choice>
    <mc:Fallback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46906" y="2199469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我们没有写一行代码就实现了全功能地图！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87850" y="3991693"/>
            <a:ext cx="100450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MapView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提供各式选项，可以实现缩放、滑动定制化。</a:t>
            </a:r>
          </a:p>
          <a:p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可以在其属性中将地图从标准切换到卫星或混合显示模式。</a:t>
            </a:r>
          </a:p>
          <a:p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还可以启用“用户位置”功能。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913" y="628382"/>
            <a:ext cx="3165700" cy="583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地址转坐标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5090429" y="292925"/>
            <a:ext cx="1639491" cy="3091123"/>
          </a:xfrm>
          <a:custGeom>
            <a:avLst/>
            <a:gdLst/>
            <a:ahLst/>
            <a:cxnLst/>
            <a:rect l="l" t="t" r="r" b="b"/>
            <a:pathLst>
              <a:path w="1639491" h="3091123">
                <a:moveTo>
                  <a:pt x="1178384" y="0"/>
                </a:moveTo>
                <a:lnTo>
                  <a:pt x="1212540" y="0"/>
                </a:lnTo>
                <a:cubicBezTo>
                  <a:pt x="1474403" y="45541"/>
                  <a:pt x="1605335" y="148009"/>
                  <a:pt x="1605335" y="307404"/>
                </a:cubicBezTo>
                <a:cubicBezTo>
                  <a:pt x="1605335" y="387102"/>
                  <a:pt x="1582564" y="466799"/>
                  <a:pt x="1537023" y="546497"/>
                </a:cubicBezTo>
                <a:lnTo>
                  <a:pt x="1468710" y="631887"/>
                </a:lnTo>
                <a:lnTo>
                  <a:pt x="1417476" y="700199"/>
                </a:lnTo>
                <a:lnTo>
                  <a:pt x="1349164" y="802667"/>
                </a:lnTo>
                <a:lnTo>
                  <a:pt x="1212540" y="973447"/>
                </a:lnTo>
                <a:lnTo>
                  <a:pt x="1178384" y="1024681"/>
                </a:lnTo>
                <a:cubicBezTo>
                  <a:pt x="1155613" y="1047452"/>
                  <a:pt x="1121457" y="1087301"/>
                  <a:pt x="1075916" y="1144227"/>
                </a:cubicBezTo>
                <a:lnTo>
                  <a:pt x="990526" y="1297930"/>
                </a:lnTo>
                <a:cubicBezTo>
                  <a:pt x="944984" y="1354856"/>
                  <a:pt x="922214" y="1389012"/>
                  <a:pt x="922214" y="1400398"/>
                </a:cubicBezTo>
                <a:lnTo>
                  <a:pt x="888058" y="1468710"/>
                </a:lnTo>
                <a:cubicBezTo>
                  <a:pt x="876672" y="1502866"/>
                  <a:pt x="870979" y="1519944"/>
                  <a:pt x="870979" y="1519944"/>
                </a:cubicBezTo>
                <a:cubicBezTo>
                  <a:pt x="859594" y="1531329"/>
                  <a:pt x="876672" y="1548407"/>
                  <a:pt x="922214" y="1571178"/>
                </a:cubicBezTo>
                <a:lnTo>
                  <a:pt x="973448" y="1605334"/>
                </a:lnTo>
                <a:lnTo>
                  <a:pt x="1024682" y="1622412"/>
                </a:lnTo>
                <a:lnTo>
                  <a:pt x="1178384" y="1690724"/>
                </a:lnTo>
                <a:lnTo>
                  <a:pt x="1263774" y="1724880"/>
                </a:lnTo>
                <a:lnTo>
                  <a:pt x="1332086" y="1741958"/>
                </a:lnTo>
                <a:cubicBezTo>
                  <a:pt x="1537023" y="1833041"/>
                  <a:pt x="1639491" y="1963973"/>
                  <a:pt x="1639491" y="2134753"/>
                </a:cubicBezTo>
                <a:cubicBezTo>
                  <a:pt x="1639491" y="2134753"/>
                  <a:pt x="1639491" y="2146138"/>
                  <a:pt x="1639491" y="2168909"/>
                </a:cubicBezTo>
                <a:lnTo>
                  <a:pt x="1622413" y="2271377"/>
                </a:lnTo>
                <a:cubicBezTo>
                  <a:pt x="1622413" y="2339689"/>
                  <a:pt x="1537023" y="2436465"/>
                  <a:pt x="1366242" y="2561704"/>
                </a:cubicBezTo>
                <a:lnTo>
                  <a:pt x="1229618" y="2664172"/>
                </a:lnTo>
                <a:lnTo>
                  <a:pt x="1229618" y="2681250"/>
                </a:lnTo>
                <a:cubicBezTo>
                  <a:pt x="1184077" y="2715406"/>
                  <a:pt x="1138535" y="2743869"/>
                  <a:pt x="1092994" y="2766640"/>
                </a:cubicBezTo>
                <a:lnTo>
                  <a:pt x="1075916" y="2783718"/>
                </a:lnTo>
                <a:lnTo>
                  <a:pt x="973448" y="2834952"/>
                </a:lnTo>
                <a:lnTo>
                  <a:pt x="922214" y="2852030"/>
                </a:lnTo>
                <a:cubicBezTo>
                  <a:pt x="910828" y="2852030"/>
                  <a:pt x="893750" y="2863416"/>
                  <a:pt x="870979" y="2886186"/>
                </a:cubicBezTo>
                <a:cubicBezTo>
                  <a:pt x="859594" y="2897572"/>
                  <a:pt x="853901" y="2903264"/>
                  <a:pt x="853901" y="2903264"/>
                </a:cubicBezTo>
                <a:lnTo>
                  <a:pt x="768511" y="2954498"/>
                </a:lnTo>
                <a:lnTo>
                  <a:pt x="683121" y="3005732"/>
                </a:lnTo>
                <a:cubicBezTo>
                  <a:pt x="671736" y="3005732"/>
                  <a:pt x="648965" y="3005732"/>
                  <a:pt x="614809" y="3005732"/>
                </a:cubicBezTo>
                <a:cubicBezTo>
                  <a:pt x="580653" y="3017118"/>
                  <a:pt x="546497" y="3028503"/>
                  <a:pt x="512341" y="3039889"/>
                </a:cubicBezTo>
                <a:cubicBezTo>
                  <a:pt x="455414" y="3074045"/>
                  <a:pt x="421258" y="3085430"/>
                  <a:pt x="409873" y="3074045"/>
                </a:cubicBezTo>
                <a:lnTo>
                  <a:pt x="392795" y="3074045"/>
                </a:lnTo>
                <a:lnTo>
                  <a:pt x="307405" y="3074045"/>
                </a:lnTo>
                <a:lnTo>
                  <a:pt x="273249" y="3074045"/>
                </a:lnTo>
                <a:lnTo>
                  <a:pt x="256171" y="3074045"/>
                </a:lnTo>
                <a:cubicBezTo>
                  <a:pt x="187858" y="3085430"/>
                  <a:pt x="148010" y="3091123"/>
                  <a:pt x="136624" y="3091123"/>
                </a:cubicBezTo>
                <a:cubicBezTo>
                  <a:pt x="45542" y="3091123"/>
                  <a:pt x="0" y="3062659"/>
                  <a:pt x="0" y="3005732"/>
                </a:cubicBezTo>
                <a:cubicBezTo>
                  <a:pt x="11386" y="2971576"/>
                  <a:pt x="34156" y="2943113"/>
                  <a:pt x="68312" y="2920342"/>
                </a:cubicBezTo>
                <a:lnTo>
                  <a:pt x="119546" y="2886186"/>
                </a:lnTo>
                <a:cubicBezTo>
                  <a:pt x="153702" y="2863416"/>
                  <a:pt x="193551" y="2840645"/>
                  <a:pt x="239093" y="2817874"/>
                </a:cubicBezTo>
                <a:cubicBezTo>
                  <a:pt x="273249" y="2806489"/>
                  <a:pt x="290327" y="2800796"/>
                  <a:pt x="290327" y="2800796"/>
                </a:cubicBezTo>
                <a:lnTo>
                  <a:pt x="375717" y="2749562"/>
                </a:lnTo>
                <a:lnTo>
                  <a:pt x="426951" y="2715406"/>
                </a:lnTo>
                <a:lnTo>
                  <a:pt x="478185" y="2681250"/>
                </a:lnTo>
                <a:cubicBezTo>
                  <a:pt x="512341" y="2658479"/>
                  <a:pt x="535112" y="2641401"/>
                  <a:pt x="546497" y="2630016"/>
                </a:cubicBezTo>
                <a:lnTo>
                  <a:pt x="580653" y="2630016"/>
                </a:lnTo>
                <a:cubicBezTo>
                  <a:pt x="592038" y="2618630"/>
                  <a:pt x="609116" y="2607245"/>
                  <a:pt x="631887" y="2595860"/>
                </a:cubicBezTo>
                <a:cubicBezTo>
                  <a:pt x="666043" y="2573089"/>
                  <a:pt x="683121" y="2561704"/>
                  <a:pt x="683121" y="2561704"/>
                </a:cubicBezTo>
                <a:lnTo>
                  <a:pt x="785589" y="2476313"/>
                </a:lnTo>
                <a:lnTo>
                  <a:pt x="1041760" y="2322611"/>
                </a:lnTo>
                <a:lnTo>
                  <a:pt x="1161306" y="2203065"/>
                </a:lnTo>
                <a:cubicBezTo>
                  <a:pt x="1195462" y="2168909"/>
                  <a:pt x="1212540" y="2140446"/>
                  <a:pt x="1212540" y="2117675"/>
                </a:cubicBezTo>
                <a:cubicBezTo>
                  <a:pt x="1212540" y="2072134"/>
                  <a:pt x="1127150" y="2026592"/>
                  <a:pt x="956370" y="1981051"/>
                </a:cubicBezTo>
                <a:cubicBezTo>
                  <a:pt x="933599" y="1969665"/>
                  <a:pt x="910828" y="1963973"/>
                  <a:pt x="888058" y="1963973"/>
                </a:cubicBezTo>
                <a:lnTo>
                  <a:pt x="734355" y="1912739"/>
                </a:lnTo>
                <a:lnTo>
                  <a:pt x="683121" y="1878583"/>
                </a:lnTo>
                <a:lnTo>
                  <a:pt x="563575" y="1844426"/>
                </a:lnTo>
                <a:cubicBezTo>
                  <a:pt x="483878" y="1821656"/>
                  <a:pt x="444029" y="1787500"/>
                  <a:pt x="444029" y="1741958"/>
                </a:cubicBezTo>
                <a:lnTo>
                  <a:pt x="444029" y="1690724"/>
                </a:lnTo>
                <a:lnTo>
                  <a:pt x="444029" y="1639490"/>
                </a:lnTo>
                <a:cubicBezTo>
                  <a:pt x="432644" y="1593949"/>
                  <a:pt x="478185" y="1514251"/>
                  <a:pt x="580653" y="1400398"/>
                </a:cubicBezTo>
                <a:cubicBezTo>
                  <a:pt x="671736" y="1286544"/>
                  <a:pt x="745741" y="1189769"/>
                  <a:pt x="802667" y="1110071"/>
                </a:cubicBezTo>
                <a:lnTo>
                  <a:pt x="870979" y="1007604"/>
                </a:lnTo>
                <a:lnTo>
                  <a:pt x="1024682" y="785589"/>
                </a:lnTo>
                <a:lnTo>
                  <a:pt x="1127150" y="614809"/>
                </a:lnTo>
                <a:cubicBezTo>
                  <a:pt x="1149921" y="580653"/>
                  <a:pt x="1161306" y="557882"/>
                  <a:pt x="1161306" y="546497"/>
                </a:cubicBezTo>
                <a:cubicBezTo>
                  <a:pt x="1161306" y="523726"/>
                  <a:pt x="1149921" y="506648"/>
                  <a:pt x="1127150" y="495263"/>
                </a:cubicBezTo>
                <a:lnTo>
                  <a:pt x="1058838" y="495263"/>
                </a:lnTo>
                <a:lnTo>
                  <a:pt x="1007604" y="478184"/>
                </a:lnTo>
                <a:lnTo>
                  <a:pt x="956370" y="495263"/>
                </a:lnTo>
                <a:lnTo>
                  <a:pt x="853901" y="495263"/>
                </a:lnTo>
                <a:lnTo>
                  <a:pt x="819745" y="495263"/>
                </a:lnTo>
                <a:lnTo>
                  <a:pt x="717277" y="512341"/>
                </a:lnTo>
                <a:lnTo>
                  <a:pt x="648965" y="529419"/>
                </a:lnTo>
                <a:lnTo>
                  <a:pt x="563575" y="546497"/>
                </a:lnTo>
                <a:lnTo>
                  <a:pt x="444029" y="597731"/>
                </a:lnTo>
                <a:cubicBezTo>
                  <a:pt x="387102" y="609116"/>
                  <a:pt x="352946" y="614809"/>
                  <a:pt x="341561" y="614809"/>
                </a:cubicBezTo>
                <a:lnTo>
                  <a:pt x="307405" y="631887"/>
                </a:lnTo>
                <a:cubicBezTo>
                  <a:pt x="284634" y="654657"/>
                  <a:pt x="261863" y="666043"/>
                  <a:pt x="239093" y="666043"/>
                </a:cubicBezTo>
                <a:cubicBezTo>
                  <a:pt x="182166" y="666043"/>
                  <a:pt x="153702" y="637579"/>
                  <a:pt x="153702" y="580653"/>
                </a:cubicBezTo>
                <a:cubicBezTo>
                  <a:pt x="153702" y="546497"/>
                  <a:pt x="159395" y="518033"/>
                  <a:pt x="170780" y="495263"/>
                </a:cubicBezTo>
                <a:lnTo>
                  <a:pt x="204936" y="392794"/>
                </a:lnTo>
                <a:cubicBezTo>
                  <a:pt x="273249" y="176473"/>
                  <a:pt x="421258" y="68312"/>
                  <a:pt x="648965" y="68312"/>
                </a:cubicBezTo>
                <a:cubicBezTo>
                  <a:pt x="671736" y="68312"/>
                  <a:pt x="688814" y="62619"/>
                  <a:pt x="700199" y="51234"/>
                </a:cubicBezTo>
                <a:lnTo>
                  <a:pt x="751433" y="34156"/>
                </a:lnTo>
                <a:cubicBezTo>
                  <a:pt x="762819" y="34156"/>
                  <a:pt x="808360" y="28463"/>
                  <a:pt x="888058" y="1707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9334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如何定位地点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57834" y="1008018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仅实际地址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还不</a:t>
            </a:r>
            <a:r>
              <a:rPr lang="zh-CN" altLang="en-US" b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足以定位，必须是含经纬度的地理坐标。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50570" y="1377350"/>
            <a:ext cx="1004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MapKit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Geocoder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类用于这种转换，即地址转换为坐标（正转）；坐标转回为地址（反转）。</a:t>
            </a: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数据保存在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地标</a:t>
            </a:r>
            <a:r>
              <a:rPr lang="en-US" alt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b="1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Placemark</a:t>
            </a:r>
            <a:r>
              <a:rPr lang="en-US" alt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对象中。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97130" y="2661386"/>
            <a:ext cx="1004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实例化一个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CLGeocoder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，调用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geocodeAddressString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方法即可。</a:t>
            </a:r>
          </a:p>
          <a:p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97130" y="3845615"/>
            <a:ext cx="10045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实际地址没有没有固定的格式，此方法会向坐标转换服务器查询并解析，然后返回一个地标对象数组。</a:t>
            </a:r>
          </a:p>
          <a:p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地址越准确，返回的地标越接近。如果地址不太准确，可能返回多个地标。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97130" y="5323448"/>
            <a:ext cx="1004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通过解析完毕返回的地标对象（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CLPlacemark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类），可轻易获得地址的坐标。</a:t>
            </a:r>
          </a:p>
          <a:p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03237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添加地图标注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5209975" y="173377"/>
            <a:ext cx="1741959" cy="3483918"/>
          </a:xfrm>
          <a:custGeom>
            <a:avLst/>
            <a:gdLst/>
            <a:ahLst/>
            <a:cxnLst/>
            <a:rect l="l" t="t" r="r" b="b"/>
            <a:pathLst>
              <a:path w="1741959" h="3483918">
                <a:moveTo>
                  <a:pt x="751433" y="0"/>
                </a:moveTo>
                <a:cubicBezTo>
                  <a:pt x="796975" y="11386"/>
                  <a:pt x="819746" y="51234"/>
                  <a:pt x="819746" y="119547"/>
                </a:cubicBezTo>
                <a:cubicBezTo>
                  <a:pt x="819746" y="130932"/>
                  <a:pt x="808360" y="159395"/>
                  <a:pt x="785590" y="204937"/>
                </a:cubicBezTo>
                <a:cubicBezTo>
                  <a:pt x="762819" y="239093"/>
                  <a:pt x="728663" y="330176"/>
                  <a:pt x="683121" y="478185"/>
                </a:cubicBezTo>
                <a:cubicBezTo>
                  <a:pt x="683121" y="489571"/>
                  <a:pt x="666043" y="535112"/>
                  <a:pt x="631887" y="614810"/>
                </a:cubicBezTo>
                <a:cubicBezTo>
                  <a:pt x="540805" y="888058"/>
                  <a:pt x="472492" y="1110072"/>
                  <a:pt x="426951" y="1280852"/>
                </a:cubicBezTo>
                <a:cubicBezTo>
                  <a:pt x="404180" y="1406091"/>
                  <a:pt x="387102" y="1474403"/>
                  <a:pt x="375717" y="1485789"/>
                </a:cubicBezTo>
                <a:lnTo>
                  <a:pt x="341561" y="1588257"/>
                </a:lnTo>
                <a:cubicBezTo>
                  <a:pt x="296019" y="1713496"/>
                  <a:pt x="273249" y="1838735"/>
                  <a:pt x="273249" y="1963973"/>
                </a:cubicBezTo>
                <a:cubicBezTo>
                  <a:pt x="273249" y="2077827"/>
                  <a:pt x="358639" y="2140446"/>
                  <a:pt x="529419" y="2151832"/>
                </a:cubicBezTo>
                <a:cubicBezTo>
                  <a:pt x="563575" y="2151832"/>
                  <a:pt x="597731" y="2157524"/>
                  <a:pt x="631887" y="2168910"/>
                </a:cubicBezTo>
                <a:cubicBezTo>
                  <a:pt x="666043" y="2180295"/>
                  <a:pt x="683121" y="2185988"/>
                  <a:pt x="683121" y="2185988"/>
                </a:cubicBezTo>
                <a:lnTo>
                  <a:pt x="751433" y="2168910"/>
                </a:lnTo>
                <a:lnTo>
                  <a:pt x="870980" y="2168910"/>
                </a:lnTo>
                <a:lnTo>
                  <a:pt x="922214" y="2151832"/>
                </a:lnTo>
                <a:lnTo>
                  <a:pt x="956370" y="2151832"/>
                </a:lnTo>
                <a:cubicBezTo>
                  <a:pt x="967755" y="2151832"/>
                  <a:pt x="973448" y="2134754"/>
                  <a:pt x="973448" y="2100598"/>
                </a:cubicBezTo>
                <a:lnTo>
                  <a:pt x="990526" y="1946895"/>
                </a:lnTo>
                <a:cubicBezTo>
                  <a:pt x="990526" y="1935510"/>
                  <a:pt x="990526" y="1912739"/>
                  <a:pt x="990526" y="1878583"/>
                </a:cubicBezTo>
                <a:lnTo>
                  <a:pt x="1007604" y="1793193"/>
                </a:lnTo>
                <a:cubicBezTo>
                  <a:pt x="1007604" y="1781808"/>
                  <a:pt x="1013297" y="1753344"/>
                  <a:pt x="1024682" y="1707803"/>
                </a:cubicBezTo>
                <a:cubicBezTo>
                  <a:pt x="1024682" y="1559793"/>
                  <a:pt x="1030375" y="1451633"/>
                  <a:pt x="1041760" y="1383321"/>
                </a:cubicBezTo>
                <a:lnTo>
                  <a:pt x="1075916" y="1280852"/>
                </a:lnTo>
                <a:cubicBezTo>
                  <a:pt x="1087301" y="1189770"/>
                  <a:pt x="1092994" y="1115765"/>
                  <a:pt x="1092994" y="1058838"/>
                </a:cubicBezTo>
                <a:cubicBezTo>
                  <a:pt x="1092994" y="1013297"/>
                  <a:pt x="1110072" y="973448"/>
                  <a:pt x="1144228" y="939292"/>
                </a:cubicBezTo>
                <a:cubicBezTo>
                  <a:pt x="1201155" y="882365"/>
                  <a:pt x="1241004" y="853902"/>
                  <a:pt x="1263774" y="853902"/>
                </a:cubicBezTo>
                <a:lnTo>
                  <a:pt x="1315008" y="870980"/>
                </a:lnTo>
                <a:lnTo>
                  <a:pt x="1400399" y="888058"/>
                </a:lnTo>
                <a:cubicBezTo>
                  <a:pt x="1502867" y="922214"/>
                  <a:pt x="1548408" y="962063"/>
                  <a:pt x="1537023" y="1007604"/>
                </a:cubicBezTo>
                <a:cubicBezTo>
                  <a:pt x="1537023" y="1041760"/>
                  <a:pt x="1525637" y="1098687"/>
                  <a:pt x="1502867" y="1178384"/>
                </a:cubicBezTo>
                <a:cubicBezTo>
                  <a:pt x="1491481" y="1201155"/>
                  <a:pt x="1480096" y="1263775"/>
                  <a:pt x="1468711" y="1366243"/>
                </a:cubicBezTo>
                <a:cubicBezTo>
                  <a:pt x="1457325" y="1423169"/>
                  <a:pt x="1440247" y="1497174"/>
                  <a:pt x="1417477" y="1588257"/>
                </a:cubicBezTo>
                <a:cubicBezTo>
                  <a:pt x="1394706" y="1679340"/>
                  <a:pt x="1383321" y="1747652"/>
                  <a:pt x="1383321" y="1793193"/>
                </a:cubicBezTo>
                <a:cubicBezTo>
                  <a:pt x="1360550" y="1907047"/>
                  <a:pt x="1349164" y="1969666"/>
                  <a:pt x="1349164" y="1981052"/>
                </a:cubicBezTo>
                <a:cubicBezTo>
                  <a:pt x="1337779" y="2003822"/>
                  <a:pt x="1332086" y="2026593"/>
                  <a:pt x="1332086" y="2049364"/>
                </a:cubicBezTo>
                <a:cubicBezTo>
                  <a:pt x="1332086" y="2083520"/>
                  <a:pt x="1349164" y="2100598"/>
                  <a:pt x="1383321" y="2100598"/>
                </a:cubicBezTo>
                <a:cubicBezTo>
                  <a:pt x="1383321" y="2100598"/>
                  <a:pt x="1394706" y="2100598"/>
                  <a:pt x="1417477" y="2100598"/>
                </a:cubicBezTo>
                <a:lnTo>
                  <a:pt x="1502867" y="2066442"/>
                </a:lnTo>
                <a:cubicBezTo>
                  <a:pt x="1525637" y="2066442"/>
                  <a:pt x="1559793" y="2049364"/>
                  <a:pt x="1605335" y="2015208"/>
                </a:cubicBezTo>
                <a:cubicBezTo>
                  <a:pt x="1628106" y="2003822"/>
                  <a:pt x="1650876" y="1998130"/>
                  <a:pt x="1673647" y="1998130"/>
                </a:cubicBezTo>
                <a:cubicBezTo>
                  <a:pt x="1719188" y="1998130"/>
                  <a:pt x="1741959" y="2032286"/>
                  <a:pt x="1741959" y="2100598"/>
                </a:cubicBezTo>
                <a:cubicBezTo>
                  <a:pt x="1741959" y="2134754"/>
                  <a:pt x="1736266" y="2157524"/>
                  <a:pt x="1724881" y="2168910"/>
                </a:cubicBezTo>
                <a:lnTo>
                  <a:pt x="1622413" y="2237222"/>
                </a:lnTo>
                <a:lnTo>
                  <a:pt x="1554101" y="2288456"/>
                </a:lnTo>
                <a:lnTo>
                  <a:pt x="1434555" y="2356768"/>
                </a:lnTo>
                <a:lnTo>
                  <a:pt x="1383321" y="2390924"/>
                </a:lnTo>
                <a:cubicBezTo>
                  <a:pt x="1303623" y="2436466"/>
                  <a:pt x="1263774" y="2482007"/>
                  <a:pt x="1263774" y="2527549"/>
                </a:cubicBezTo>
                <a:cubicBezTo>
                  <a:pt x="1252389" y="2538934"/>
                  <a:pt x="1241004" y="2561705"/>
                  <a:pt x="1229618" y="2595861"/>
                </a:cubicBezTo>
                <a:cubicBezTo>
                  <a:pt x="1218233" y="2641402"/>
                  <a:pt x="1212540" y="2675558"/>
                  <a:pt x="1212540" y="2698329"/>
                </a:cubicBezTo>
                <a:lnTo>
                  <a:pt x="1212540" y="2749563"/>
                </a:lnTo>
                <a:lnTo>
                  <a:pt x="1178384" y="3022811"/>
                </a:lnTo>
                <a:cubicBezTo>
                  <a:pt x="1166999" y="3125279"/>
                  <a:pt x="1155613" y="3187899"/>
                  <a:pt x="1144228" y="3210670"/>
                </a:cubicBezTo>
                <a:cubicBezTo>
                  <a:pt x="1132843" y="3233440"/>
                  <a:pt x="1127150" y="3244826"/>
                  <a:pt x="1127150" y="3244826"/>
                </a:cubicBezTo>
                <a:lnTo>
                  <a:pt x="1161306" y="3313138"/>
                </a:lnTo>
                <a:cubicBezTo>
                  <a:pt x="1161306" y="3313138"/>
                  <a:pt x="1155613" y="3318830"/>
                  <a:pt x="1144228" y="3330216"/>
                </a:cubicBezTo>
                <a:cubicBezTo>
                  <a:pt x="1132843" y="3352986"/>
                  <a:pt x="1110072" y="3375757"/>
                  <a:pt x="1075916" y="3398528"/>
                </a:cubicBezTo>
                <a:cubicBezTo>
                  <a:pt x="1064531" y="3421299"/>
                  <a:pt x="1047453" y="3438377"/>
                  <a:pt x="1024682" y="3449762"/>
                </a:cubicBezTo>
                <a:cubicBezTo>
                  <a:pt x="1001911" y="3472533"/>
                  <a:pt x="973448" y="3483918"/>
                  <a:pt x="939292" y="3483918"/>
                </a:cubicBezTo>
                <a:cubicBezTo>
                  <a:pt x="905136" y="3483918"/>
                  <a:pt x="888058" y="3455455"/>
                  <a:pt x="888058" y="3398528"/>
                </a:cubicBezTo>
                <a:lnTo>
                  <a:pt x="888058" y="3364372"/>
                </a:lnTo>
                <a:lnTo>
                  <a:pt x="888058" y="3244826"/>
                </a:lnTo>
                <a:cubicBezTo>
                  <a:pt x="888058" y="3210670"/>
                  <a:pt x="888058" y="3165128"/>
                  <a:pt x="888058" y="3108201"/>
                </a:cubicBezTo>
                <a:cubicBezTo>
                  <a:pt x="899443" y="3051275"/>
                  <a:pt x="905136" y="3017119"/>
                  <a:pt x="905136" y="3005733"/>
                </a:cubicBezTo>
                <a:lnTo>
                  <a:pt x="905136" y="2920343"/>
                </a:lnTo>
                <a:lnTo>
                  <a:pt x="922214" y="2869109"/>
                </a:lnTo>
                <a:cubicBezTo>
                  <a:pt x="922214" y="2857724"/>
                  <a:pt x="922214" y="2846338"/>
                  <a:pt x="922214" y="2834953"/>
                </a:cubicBezTo>
                <a:lnTo>
                  <a:pt x="922214" y="2766641"/>
                </a:lnTo>
                <a:cubicBezTo>
                  <a:pt x="922214" y="2755255"/>
                  <a:pt x="922214" y="2732485"/>
                  <a:pt x="922214" y="2698329"/>
                </a:cubicBezTo>
                <a:cubicBezTo>
                  <a:pt x="933599" y="2664173"/>
                  <a:pt x="939292" y="2635709"/>
                  <a:pt x="939292" y="2612939"/>
                </a:cubicBezTo>
                <a:cubicBezTo>
                  <a:pt x="939292" y="2578783"/>
                  <a:pt x="922214" y="2561705"/>
                  <a:pt x="888058" y="2561705"/>
                </a:cubicBezTo>
                <a:cubicBezTo>
                  <a:pt x="876672" y="2561705"/>
                  <a:pt x="865287" y="2561705"/>
                  <a:pt x="853902" y="2561705"/>
                </a:cubicBezTo>
                <a:lnTo>
                  <a:pt x="768512" y="2578783"/>
                </a:lnTo>
                <a:lnTo>
                  <a:pt x="717277" y="2578783"/>
                </a:lnTo>
                <a:lnTo>
                  <a:pt x="512341" y="2595861"/>
                </a:lnTo>
                <a:lnTo>
                  <a:pt x="444029" y="2595861"/>
                </a:lnTo>
                <a:lnTo>
                  <a:pt x="375717" y="2595861"/>
                </a:lnTo>
                <a:cubicBezTo>
                  <a:pt x="136625" y="2573090"/>
                  <a:pt x="17078" y="2464929"/>
                  <a:pt x="17078" y="2271378"/>
                </a:cubicBezTo>
                <a:lnTo>
                  <a:pt x="17078" y="2185988"/>
                </a:lnTo>
                <a:lnTo>
                  <a:pt x="0" y="2134754"/>
                </a:lnTo>
                <a:lnTo>
                  <a:pt x="0" y="2083520"/>
                </a:lnTo>
                <a:cubicBezTo>
                  <a:pt x="11386" y="2060749"/>
                  <a:pt x="17078" y="1992437"/>
                  <a:pt x="17078" y="1878583"/>
                </a:cubicBezTo>
                <a:cubicBezTo>
                  <a:pt x="17078" y="1457325"/>
                  <a:pt x="79698" y="1098687"/>
                  <a:pt x="204937" y="802668"/>
                </a:cubicBezTo>
                <a:cubicBezTo>
                  <a:pt x="227707" y="745741"/>
                  <a:pt x="239093" y="700200"/>
                  <a:pt x="239093" y="666044"/>
                </a:cubicBezTo>
                <a:cubicBezTo>
                  <a:pt x="239093" y="654658"/>
                  <a:pt x="233400" y="643273"/>
                  <a:pt x="222015" y="631888"/>
                </a:cubicBezTo>
                <a:lnTo>
                  <a:pt x="204937" y="614810"/>
                </a:lnTo>
                <a:cubicBezTo>
                  <a:pt x="204937" y="614810"/>
                  <a:pt x="204937" y="609117"/>
                  <a:pt x="204937" y="597731"/>
                </a:cubicBezTo>
                <a:cubicBezTo>
                  <a:pt x="204937" y="552190"/>
                  <a:pt x="222015" y="489571"/>
                  <a:pt x="256171" y="409873"/>
                </a:cubicBezTo>
                <a:cubicBezTo>
                  <a:pt x="256171" y="398488"/>
                  <a:pt x="267556" y="370024"/>
                  <a:pt x="290327" y="324483"/>
                </a:cubicBezTo>
                <a:cubicBezTo>
                  <a:pt x="301712" y="278942"/>
                  <a:pt x="313098" y="250478"/>
                  <a:pt x="324483" y="239093"/>
                </a:cubicBezTo>
                <a:lnTo>
                  <a:pt x="341561" y="222015"/>
                </a:lnTo>
                <a:lnTo>
                  <a:pt x="392795" y="187859"/>
                </a:lnTo>
                <a:cubicBezTo>
                  <a:pt x="540805" y="62620"/>
                  <a:pt x="660351" y="0"/>
                  <a:pt x="75143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2391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116">
        <p15:prstTrans prst="pageCurlDouble"/>
      </p:transition>
    </mc:Choice>
    <mc:Fallback xmlns="">
      <p:transition spd="slow" advTm="311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31" y="246408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标注 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annotation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55153" y="1776244"/>
            <a:ext cx="10556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常见的标注是一个弹出提示框，可以包含</a:t>
            </a:r>
            <a:r>
              <a:rPr lang="zh-CN" altLang="en-US" sz="240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一张图片。</a:t>
            </a:r>
            <a:endParaRPr lang="zh-CN" altLang="en-US" sz="2400" dirty="0" smtClean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55153" y="2800372"/>
            <a:ext cx="105564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开发角度，标注包含</a:t>
            </a:r>
            <a:r>
              <a:rPr lang="en-US" altLang="zh-CN" sz="2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2</a:t>
            </a:r>
            <a:r>
              <a:rPr lang="zh-CN" altLang="en-US" sz="2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个不同对象：</a:t>
            </a:r>
          </a:p>
          <a:p>
            <a:endParaRPr lang="zh-CN" altLang="en-US" sz="2400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sz="2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一个标注对象：保存有地标的数据比如名称；遵从</a:t>
            </a:r>
            <a:r>
              <a:rPr lang="en-US" altLang="zh-CN" sz="2400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MKAnnotation</a:t>
            </a:r>
            <a:r>
              <a:rPr lang="zh-CN" altLang="en-US" sz="2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协议。</a:t>
            </a:r>
          </a:p>
          <a:p>
            <a:pPr marL="342900" indent="-342900">
              <a:buFont typeface="Arial" charset="0"/>
              <a:buChar char="•"/>
            </a:pPr>
            <a:r>
              <a:rPr lang="zh-CN" altLang="en-US" sz="2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一个标注视图：用于展现地标，图钉就是一个例子。如果你想用铅笔代替图钉，需要自定义此视图。</a:t>
            </a:r>
          </a:p>
          <a:p>
            <a:endParaRPr lang="zh-CN" altLang="en-US" sz="2400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2400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MapKit</a:t>
            </a:r>
            <a:r>
              <a:rPr lang="zh-CN" altLang="en-US" sz="2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默认提供标注的对象和视图，无需自己创建。</a:t>
            </a:r>
            <a:endParaRPr lang="zh-CN" altLang="en-US" sz="2400" dirty="0" smtClean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2576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31" y="246408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添加地图控制器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79409" y="1770829"/>
            <a:ext cx="8983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New</a:t>
            </a:r>
            <a:r>
              <a:rPr lang="zh-CN" altLang="en-US" sz="2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2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File</a:t>
            </a:r>
            <a:r>
              <a:rPr lang="zh-CN" altLang="en-US" sz="2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2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&gt;</a:t>
            </a:r>
            <a:r>
              <a:rPr lang="zh-CN" altLang="en-US" sz="2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2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Cocoa</a:t>
            </a:r>
            <a:r>
              <a:rPr lang="zh-CN" altLang="en-US" sz="2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2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Touch</a:t>
            </a:r>
            <a:r>
              <a:rPr lang="zh-CN" altLang="en-US" sz="2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2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Class</a:t>
            </a:r>
            <a:r>
              <a:rPr lang="zh-CN" altLang="en-US" sz="2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2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,</a:t>
            </a:r>
            <a:endParaRPr lang="zh-CN" altLang="en-US" sz="2400" dirty="0" smtClean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2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父类 </a:t>
            </a:r>
            <a:r>
              <a:rPr lang="en-US" altLang="zh-CN" sz="2400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UIViewControler</a:t>
            </a:r>
            <a:r>
              <a:rPr lang="zh-CN" altLang="en-US" sz="2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，命名为</a:t>
            </a:r>
            <a:r>
              <a:rPr lang="en-US" altLang="zh-CN" sz="2400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MapViewController</a:t>
            </a:r>
            <a:endParaRPr lang="zh-CN" altLang="en-US" sz="2400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79408" y="2823411"/>
            <a:ext cx="6413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然后指定地图视图的控制器类为这个文件</a:t>
            </a:r>
          </a:p>
          <a:p>
            <a:endParaRPr lang="zh-CN" altLang="en-US" sz="2400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2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在源码的开头，加上 </a:t>
            </a:r>
            <a:r>
              <a:rPr lang="en-US" altLang="zh-CN" sz="2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import</a:t>
            </a:r>
            <a:r>
              <a:rPr lang="zh-CN" altLang="en-US" sz="2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2400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MapKit</a:t>
            </a:r>
            <a:endParaRPr lang="zh-CN" altLang="en-US" sz="2400" dirty="0" smtClean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79408" y="4481024"/>
            <a:ext cx="71914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Ctrl</a:t>
            </a:r>
            <a:r>
              <a:rPr lang="zh-CN" altLang="en-US" sz="2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拖动视图上的</a:t>
            </a:r>
            <a:r>
              <a:rPr lang="en-US" altLang="zh-CN" sz="2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Map</a:t>
            </a:r>
            <a:r>
              <a:rPr lang="zh-CN" altLang="en-US" sz="2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2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View</a:t>
            </a:r>
            <a:r>
              <a:rPr lang="zh-CN" altLang="en-US" sz="2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到源码，建立关联：</a:t>
            </a:r>
          </a:p>
          <a:p>
            <a:r>
              <a:rPr lang="en-US" altLang="zh-CN" sz="2400" dirty="0"/>
              <a:t>@</a:t>
            </a:r>
            <a:r>
              <a:rPr lang="en-US" altLang="zh-CN" sz="2400" dirty="0" err="1"/>
              <a:t>IBOutlet</a:t>
            </a:r>
            <a:r>
              <a:rPr lang="en-US" altLang="zh-CN" sz="2400" dirty="0"/>
              <a:t> weak </a:t>
            </a:r>
            <a:r>
              <a:rPr lang="en-US" altLang="zh-CN" sz="2400" dirty="0" err="1"/>
              <a:t>var</a:t>
            </a:r>
            <a:r>
              <a:rPr lang="en-US" altLang="zh-CN" sz="2400" dirty="0"/>
              <a:t> </a:t>
            </a:r>
            <a:r>
              <a:rPr lang="en-US" altLang="zh-CN" sz="2400" dirty="0" err="1"/>
              <a:t>mapView</a:t>
            </a:r>
            <a:r>
              <a:rPr lang="en-US" altLang="zh-CN" sz="2400" dirty="0"/>
              <a:t>: </a:t>
            </a:r>
            <a:r>
              <a:rPr lang="en-US" altLang="zh-CN" sz="2400" dirty="0" err="1"/>
              <a:t>MKMapView</a:t>
            </a:r>
            <a:r>
              <a:rPr lang="en-US" altLang="zh-CN" sz="2400" dirty="0" smtClean="0"/>
              <a:t>!</a:t>
            </a:r>
            <a:endParaRPr lang="zh-CN" altLang="en-US" sz="2400" dirty="0" smtClean="0"/>
          </a:p>
          <a:p>
            <a:endParaRPr lang="zh-CN" altLang="en-US" sz="2400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2400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再添加一个餐馆变量：</a:t>
            </a:r>
          </a:p>
          <a:p>
            <a:r>
              <a:rPr lang="en-US" altLang="zh-CN" sz="2400" dirty="0" err="1"/>
              <a:t>var</a:t>
            </a:r>
            <a:r>
              <a:rPr lang="en-US" altLang="zh-CN" sz="2400" dirty="0"/>
              <a:t> </a:t>
            </a:r>
            <a:r>
              <a:rPr lang="en-US" altLang="zh-CN" sz="2400" dirty="0" err="1"/>
              <a:t>restaurant:Restaurant</a:t>
            </a:r>
            <a:r>
              <a:rPr lang="en-US" altLang="zh-CN" sz="2400" dirty="0"/>
              <a:t>!</a:t>
            </a:r>
            <a:endParaRPr lang="zh-CN" altLang="en-US" sz="2400" dirty="0" smtClean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zh-CN" altLang="en-US" sz="2400" dirty="0" smtClean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29433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添加标注代码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572212" y="845018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viewDidLoad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中添加：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74676" y="1232463"/>
            <a:ext cx="790692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let geocoder = </a:t>
            </a:r>
            <a:r>
              <a:rPr lang="en-US" altLang="zh-CN" sz="1600" dirty="0" err="1"/>
              <a:t>CLGeocoder</a:t>
            </a:r>
            <a:r>
              <a:rPr lang="en-US" altLang="zh-CN" sz="1600" dirty="0"/>
              <a:t>()</a:t>
            </a:r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geocoder.geocodeAddressString</a:t>
            </a:r>
            <a:r>
              <a:rPr lang="en-US" altLang="zh-CN" sz="1600" dirty="0"/>
              <a:t>(</a:t>
            </a:r>
            <a:r>
              <a:rPr lang="en-US" altLang="zh-CN" sz="1600" dirty="0" err="1"/>
              <a:t>restaurant.location</a:t>
            </a:r>
            <a:r>
              <a:rPr lang="en-US" altLang="zh-CN" sz="1600" dirty="0"/>
              <a:t>) { (</a:t>
            </a:r>
            <a:r>
              <a:rPr lang="en-US" altLang="zh-CN" sz="1600" dirty="0" err="1"/>
              <a:t>placemarks</a:t>
            </a:r>
            <a:r>
              <a:rPr lang="en-US" altLang="zh-CN" sz="1600" dirty="0"/>
              <a:t>, error) -&gt; Void in</a:t>
            </a:r>
          </a:p>
          <a:p>
            <a:r>
              <a:rPr lang="en-US" altLang="zh-CN" sz="1600" dirty="0"/>
              <a:t>            if error != nil {</a:t>
            </a:r>
          </a:p>
          <a:p>
            <a:r>
              <a:rPr lang="ro-RO" altLang="zh-CN" sz="1600" dirty="0"/>
              <a:t>                print(</a:t>
            </a:r>
            <a:r>
              <a:rPr lang="ro-RO" altLang="zh-CN" sz="1600" dirty="0" err="1"/>
              <a:t>error</a:t>
            </a:r>
            <a:r>
              <a:rPr lang="ro-RO" altLang="zh-CN" sz="1600" dirty="0"/>
              <a:t>)</a:t>
            </a:r>
          </a:p>
          <a:p>
            <a:r>
              <a:rPr lang="ro-RO" altLang="zh-CN" sz="1600" dirty="0"/>
              <a:t>                </a:t>
            </a:r>
            <a:r>
              <a:rPr lang="ro-RO" altLang="zh-CN" sz="1600" dirty="0" err="1"/>
              <a:t>return</a:t>
            </a:r>
            <a:endParaRPr lang="ro-RO" altLang="zh-CN" sz="1600" dirty="0"/>
          </a:p>
          <a:p>
            <a:r>
              <a:rPr lang="de-DE" altLang="zh-CN" sz="1600" dirty="0"/>
              <a:t>            }</a:t>
            </a:r>
          </a:p>
          <a:p>
            <a:r>
              <a:rPr lang="de-DE" altLang="zh-CN" sz="1600" dirty="0"/>
              <a:t>            </a:t>
            </a:r>
          </a:p>
          <a:p>
            <a:r>
              <a:rPr lang="de-DE" altLang="zh-CN" sz="1600" dirty="0"/>
              <a:t>            </a:t>
            </a:r>
            <a:r>
              <a:rPr lang="de-DE" altLang="zh-CN" sz="1600" dirty="0" err="1"/>
              <a:t>if</a:t>
            </a:r>
            <a:r>
              <a:rPr lang="de-DE" altLang="zh-CN" sz="1600" dirty="0"/>
              <a:t> </a:t>
            </a:r>
            <a:r>
              <a:rPr lang="de-DE" altLang="zh-CN" sz="1600" dirty="0" err="1"/>
              <a:t>let</a:t>
            </a:r>
            <a:r>
              <a:rPr lang="de-DE" altLang="zh-CN" sz="1600" dirty="0"/>
              <a:t> </a:t>
            </a:r>
            <a:r>
              <a:rPr lang="de-DE" altLang="zh-CN" sz="1600" dirty="0" err="1"/>
              <a:t>placemarks</a:t>
            </a:r>
            <a:r>
              <a:rPr lang="de-DE" altLang="zh-CN" sz="1600" dirty="0"/>
              <a:t> = </a:t>
            </a:r>
            <a:r>
              <a:rPr lang="de-DE" altLang="zh-CN" sz="1600" dirty="0" err="1"/>
              <a:t>placemarks</a:t>
            </a:r>
            <a:r>
              <a:rPr lang="de-DE" altLang="zh-CN" sz="1600" dirty="0"/>
              <a:t> {</a:t>
            </a:r>
          </a:p>
          <a:p>
            <a:r>
              <a:rPr lang="en-US" altLang="zh-CN" sz="1600" dirty="0"/>
              <a:t>                let </a:t>
            </a:r>
            <a:r>
              <a:rPr lang="en-US" altLang="zh-CN" sz="1600" dirty="0" err="1"/>
              <a:t>placemark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placemarks</a:t>
            </a:r>
            <a:r>
              <a:rPr lang="en-US" altLang="zh-CN" sz="1600" dirty="0"/>
              <a:t>[0]</a:t>
            </a:r>
          </a:p>
          <a:p>
            <a:r>
              <a:rPr lang="de-DE" altLang="zh-CN" sz="1600" dirty="0"/>
              <a:t>                </a:t>
            </a:r>
          </a:p>
          <a:p>
            <a:r>
              <a:rPr lang="de-DE" altLang="zh-CN" sz="1600" dirty="0"/>
              <a:t>                </a:t>
            </a:r>
            <a:r>
              <a:rPr lang="de-DE" altLang="zh-CN" sz="1600" dirty="0" err="1"/>
              <a:t>let</a:t>
            </a:r>
            <a:r>
              <a:rPr lang="de-DE" altLang="zh-CN" sz="1600" dirty="0"/>
              <a:t> </a:t>
            </a:r>
            <a:r>
              <a:rPr lang="de-DE" altLang="zh-CN" sz="1600" dirty="0" err="1"/>
              <a:t>annotation</a:t>
            </a:r>
            <a:r>
              <a:rPr lang="de-DE" altLang="zh-CN" sz="1600" dirty="0"/>
              <a:t> = </a:t>
            </a:r>
            <a:r>
              <a:rPr lang="de-DE" altLang="zh-CN" sz="1600" dirty="0" err="1"/>
              <a:t>MKPointAnnotation</a:t>
            </a:r>
            <a:r>
              <a:rPr lang="de-DE" altLang="zh-CN" sz="1600" dirty="0"/>
              <a:t>()</a:t>
            </a:r>
          </a:p>
          <a:p>
            <a:r>
              <a:rPr lang="de-DE" altLang="zh-CN" sz="1600" dirty="0"/>
              <a:t>                </a:t>
            </a:r>
            <a:r>
              <a:rPr lang="de-DE" altLang="zh-CN" sz="1600" dirty="0" err="1"/>
              <a:t>annotation.title</a:t>
            </a:r>
            <a:r>
              <a:rPr lang="de-DE" altLang="zh-CN" sz="1600" dirty="0"/>
              <a:t> = </a:t>
            </a:r>
            <a:r>
              <a:rPr lang="de-DE" altLang="zh-CN" sz="1600" dirty="0" err="1"/>
              <a:t>self.restaurant.name</a:t>
            </a:r>
            <a:endParaRPr lang="de-DE" altLang="zh-CN" sz="1600" dirty="0"/>
          </a:p>
          <a:p>
            <a:r>
              <a:rPr lang="de-DE" altLang="zh-CN" sz="1600" dirty="0"/>
              <a:t>                </a:t>
            </a:r>
            <a:r>
              <a:rPr lang="de-DE" altLang="zh-CN" sz="1600" dirty="0" err="1"/>
              <a:t>annotation.subtitle</a:t>
            </a:r>
            <a:r>
              <a:rPr lang="de-DE" altLang="zh-CN" sz="1600" dirty="0"/>
              <a:t> = </a:t>
            </a:r>
            <a:r>
              <a:rPr lang="de-DE" altLang="zh-CN" sz="1600" dirty="0" err="1"/>
              <a:t>self.restaurant.type</a:t>
            </a:r>
            <a:endParaRPr lang="de-DE" altLang="zh-CN" sz="1600" dirty="0"/>
          </a:p>
          <a:p>
            <a:r>
              <a:rPr lang="de-DE" altLang="zh-CN" sz="1600" dirty="0"/>
              <a:t>                </a:t>
            </a:r>
          </a:p>
          <a:p>
            <a:r>
              <a:rPr lang="de-DE" altLang="zh-CN" sz="1600" dirty="0"/>
              <a:t>                </a:t>
            </a:r>
            <a:r>
              <a:rPr lang="de-DE" altLang="zh-CN" sz="1600" dirty="0" err="1"/>
              <a:t>if</a:t>
            </a:r>
            <a:r>
              <a:rPr lang="de-DE" altLang="zh-CN" sz="1600" dirty="0"/>
              <a:t> </a:t>
            </a:r>
            <a:r>
              <a:rPr lang="de-DE" altLang="zh-CN" sz="1600" dirty="0" err="1"/>
              <a:t>let</a:t>
            </a:r>
            <a:r>
              <a:rPr lang="de-DE" altLang="zh-CN" sz="1600" dirty="0"/>
              <a:t> </a:t>
            </a:r>
            <a:r>
              <a:rPr lang="de-DE" altLang="zh-CN" sz="1600" dirty="0" err="1"/>
              <a:t>location</a:t>
            </a:r>
            <a:r>
              <a:rPr lang="de-DE" altLang="zh-CN" sz="1600" dirty="0"/>
              <a:t> = </a:t>
            </a:r>
            <a:r>
              <a:rPr lang="de-DE" altLang="zh-CN" sz="1600" dirty="0" err="1"/>
              <a:t>placemark.location</a:t>
            </a:r>
            <a:r>
              <a:rPr lang="de-DE" altLang="zh-CN" sz="1600" dirty="0"/>
              <a:t> {</a:t>
            </a:r>
          </a:p>
          <a:p>
            <a:r>
              <a:rPr lang="de-DE" altLang="zh-CN" sz="1600" dirty="0"/>
              <a:t>                    </a:t>
            </a:r>
            <a:r>
              <a:rPr lang="de-DE" altLang="zh-CN" sz="1600" dirty="0" err="1"/>
              <a:t>annotation.coordinate</a:t>
            </a:r>
            <a:r>
              <a:rPr lang="de-DE" altLang="zh-CN" sz="1600" dirty="0"/>
              <a:t> = </a:t>
            </a:r>
            <a:r>
              <a:rPr lang="de-DE" altLang="zh-CN" sz="1600" dirty="0" err="1"/>
              <a:t>location.coordinate</a:t>
            </a:r>
            <a:endParaRPr lang="de-DE" altLang="zh-CN" sz="1600" dirty="0"/>
          </a:p>
          <a:p>
            <a:r>
              <a:rPr lang="de-DE" altLang="zh-CN" sz="1600" dirty="0"/>
              <a:t>                    </a:t>
            </a:r>
          </a:p>
          <a:p>
            <a:r>
              <a:rPr lang="de-DE" altLang="zh-CN" sz="1600" dirty="0"/>
              <a:t>                    </a:t>
            </a:r>
            <a:r>
              <a:rPr lang="de-DE" altLang="zh-CN" sz="1600" dirty="0" err="1"/>
              <a:t>self.mapView.showAnnotations</a:t>
            </a:r>
            <a:r>
              <a:rPr lang="de-DE" altLang="zh-CN" sz="1600" dirty="0"/>
              <a:t>([</a:t>
            </a:r>
            <a:r>
              <a:rPr lang="de-DE" altLang="zh-CN" sz="1600" dirty="0" err="1"/>
              <a:t>annotation</a:t>
            </a:r>
            <a:r>
              <a:rPr lang="de-DE" altLang="zh-CN" sz="1600" dirty="0"/>
              <a:t>], </a:t>
            </a:r>
            <a:r>
              <a:rPr lang="de-DE" altLang="zh-CN" sz="1600" dirty="0" err="1"/>
              <a:t>animated</a:t>
            </a:r>
            <a:r>
              <a:rPr lang="de-DE" altLang="zh-CN" sz="1600" dirty="0"/>
              <a:t>: </a:t>
            </a:r>
            <a:r>
              <a:rPr lang="de-DE" altLang="zh-CN" sz="1600" dirty="0" err="1"/>
              <a:t>true</a:t>
            </a:r>
            <a:r>
              <a:rPr lang="de-DE" altLang="zh-CN" sz="1600" dirty="0"/>
              <a:t>)</a:t>
            </a:r>
          </a:p>
          <a:p>
            <a:r>
              <a:rPr lang="de-DE" altLang="zh-CN" sz="1600" dirty="0"/>
              <a:t>                    </a:t>
            </a:r>
            <a:r>
              <a:rPr lang="de-DE" altLang="zh-CN" sz="1600" dirty="0" err="1"/>
              <a:t>self.mapView.selectAnnotation</a:t>
            </a:r>
            <a:r>
              <a:rPr lang="de-DE" altLang="zh-CN" sz="1600" dirty="0"/>
              <a:t>(</a:t>
            </a:r>
            <a:r>
              <a:rPr lang="de-DE" altLang="zh-CN" sz="1600" dirty="0" err="1"/>
              <a:t>annotation</a:t>
            </a:r>
            <a:r>
              <a:rPr lang="de-DE" altLang="zh-CN" sz="1600" dirty="0"/>
              <a:t>, </a:t>
            </a:r>
            <a:r>
              <a:rPr lang="de-DE" altLang="zh-CN" sz="1600" dirty="0" err="1"/>
              <a:t>animated</a:t>
            </a:r>
            <a:r>
              <a:rPr lang="de-DE" altLang="zh-CN" sz="1600" dirty="0"/>
              <a:t>: </a:t>
            </a:r>
            <a:r>
              <a:rPr lang="de-DE" altLang="zh-CN" sz="1600" dirty="0" err="1"/>
              <a:t>true</a:t>
            </a:r>
            <a:r>
              <a:rPr lang="de-DE" altLang="zh-CN" sz="1600" dirty="0"/>
              <a:t>)</a:t>
            </a:r>
          </a:p>
          <a:p>
            <a:r>
              <a:rPr lang="de-DE" altLang="zh-CN" sz="1600" dirty="0"/>
              <a:t>                }</a:t>
            </a:r>
          </a:p>
          <a:p>
            <a:r>
              <a:rPr lang="de-DE" altLang="zh-CN" sz="1600" dirty="0"/>
              <a:t>            }</a:t>
            </a:r>
          </a:p>
          <a:p>
            <a:r>
              <a:rPr lang="de-DE" altLang="zh-CN" sz="1600" dirty="0"/>
              <a:t>        }</a:t>
            </a:r>
            <a:endParaRPr lang="zh-CN" altLang="en-US" sz="1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235001" y="2100794"/>
            <a:ext cx="33823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大意解释：</a:t>
            </a: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如果餐馆的地址可以转换，</a:t>
            </a: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那么取回地标数组中第一个（最接近的一个），标注在地图上。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73954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380" y="0"/>
            <a:ext cx="3719593" cy="685800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传递餐馆数据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584404" y="891184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在餐馆详情控制器，转场前</a:t>
            </a:r>
            <a:r>
              <a:rPr lang="en-US" altLang="zh-CN" dirty="0" err="1" smtClean="0"/>
              <a:t>prepareForSegue</a:t>
            </a:r>
            <a:r>
              <a:rPr lang="zh-CN" altLang="en-US" dirty="0" smtClean="0"/>
              <a:t>加入</a:t>
            </a:r>
            <a:r>
              <a:rPr lang="zh-CN" altLang="en-US" dirty="0" smtClean="0"/>
              <a:t>：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05334" y="1351728"/>
            <a:ext cx="100450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override </a:t>
            </a:r>
            <a:r>
              <a:rPr lang="en-US" altLang="zh-CN" dirty="0" err="1"/>
              <a:t>func</a:t>
            </a:r>
            <a:r>
              <a:rPr lang="en-US" altLang="zh-CN" dirty="0"/>
              <a:t> </a:t>
            </a:r>
            <a:r>
              <a:rPr lang="en-US" altLang="zh-CN" dirty="0" err="1"/>
              <a:t>prepareForSegue</a:t>
            </a:r>
            <a:r>
              <a:rPr lang="en-US" altLang="zh-CN" dirty="0"/>
              <a:t>(segue: </a:t>
            </a:r>
            <a:r>
              <a:rPr lang="en-US" altLang="zh-CN" dirty="0" err="1"/>
              <a:t>UIStoryboardSegue</a:t>
            </a:r>
            <a:r>
              <a:rPr lang="en-US" altLang="zh-CN" dirty="0"/>
              <a:t>, sender: </a:t>
            </a:r>
            <a:r>
              <a:rPr lang="en-US" altLang="zh-CN" dirty="0" err="1"/>
              <a:t>AnyObject</a:t>
            </a:r>
            <a:r>
              <a:rPr lang="en-US" altLang="zh-CN" dirty="0"/>
              <a:t>?) {</a:t>
            </a:r>
          </a:p>
          <a:p>
            <a:r>
              <a:rPr lang="en-US" altLang="zh-CN" b="1" dirty="0"/>
              <a:t>        if </a:t>
            </a:r>
            <a:r>
              <a:rPr lang="en-US" altLang="zh-CN" b="1" dirty="0" err="1"/>
              <a:t>segue.identifier</a:t>
            </a:r>
            <a:r>
              <a:rPr lang="en-US" altLang="zh-CN" b="1" dirty="0"/>
              <a:t> == "</a:t>
            </a:r>
            <a:r>
              <a:rPr lang="en-US" altLang="zh-CN" b="1" dirty="0" err="1"/>
              <a:t>showMap</a:t>
            </a:r>
            <a:r>
              <a:rPr lang="en-US" altLang="zh-CN" b="1" dirty="0"/>
              <a:t>" {</a:t>
            </a:r>
          </a:p>
          <a:p>
            <a:r>
              <a:rPr lang="en-US" altLang="zh-CN" b="1" dirty="0"/>
              <a:t>            let </a:t>
            </a:r>
            <a:r>
              <a:rPr lang="en-US" altLang="zh-CN" b="1" dirty="0" err="1"/>
              <a:t>destVC</a:t>
            </a:r>
            <a:r>
              <a:rPr lang="en-US" altLang="zh-CN" b="1" dirty="0"/>
              <a:t> = </a:t>
            </a:r>
            <a:r>
              <a:rPr lang="en-US" altLang="zh-CN" b="1" dirty="0" err="1"/>
              <a:t>segue.destinationViewController</a:t>
            </a:r>
            <a:r>
              <a:rPr lang="en-US" altLang="zh-CN" b="1" dirty="0"/>
              <a:t> as! </a:t>
            </a:r>
            <a:r>
              <a:rPr lang="en-US" altLang="zh-CN" b="1" dirty="0" err="1"/>
              <a:t>MapViewController</a:t>
            </a:r>
            <a:endParaRPr lang="en-US" altLang="zh-CN" b="1" dirty="0"/>
          </a:p>
          <a:p>
            <a:r>
              <a:rPr lang="en-US" altLang="zh-CN" b="1" dirty="0"/>
              <a:t>            </a:t>
            </a:r>
            <a:r>
              <a:rPr lang="en-US" altLang="zh-CN" b="1" dirty="0" err="1"/>
              <a:t>destVC.restaurant</a:t>
            </a:r>
            <a:r>
              <a:rPr lang="en-US" altLang="zh-CN" b="1" dirty="0"/>
              <a:t> = </a:t>
            </a:r>
            <a:r>
              <a:rPr lang="en-US" altLang="zh-CN" b="1" dirty="0" err="1"/>
              <a:t>self.restaurant</a:t>
            </a:r>
            <a:endParaRPr lang="en-US" altLang="zh-CN" b="1" dirty="0"/>
          </a:p>
          <a:p>
            <a:r>
              <a:rPr lang="de-DE" altLang="zh-CN" b="1" dirty="0"/>
              <a:t>        }</a:t>
            </a:r>
          </a:p>
          <a:p>
            <a:r>
              <a:rPr lang="de-DE" altLang="zh-CN" dirty="0"/>
              <a:t>    }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05334" y="3106054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我们在转场到地图视图前，传递当前</a:t>
            </a:r>
            <a:r>
              <a:rPr lang="zh-CN" altLang="en-US" b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餐馆的实例。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88637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813206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009889" y="5934670"/>
            <a:ext cx="3608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“</a:t>
            </a:r>
            <a:r>
              <a:rPr lang="zh-CN" altLang="en-US" b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越深入虎穴</a:t>
            </a:r>
            <a:r>
              <a:rPr lang="zh-CN" altLang="en-US" b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，越</a:t>
            </a:r>
            <a:r>
              <a:rPr lang="zh-CN" altLang="en-US" b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废寝忘食</a:t>
            </a:r>
            <a:r>
              <a:rPr lang="en-US" altLang="zh-CN" b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” </a:t>
            </a:r>
            <a:endParaRPr lang="en-US" altLang="zh-CN" dirty="0">
              <a:solidFill>
                <a:schemeClr val="bg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i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</a:t>
            </a:r>
          </a:p>
          <a:p>
            <a:r>
              <a:rPr lang="zh-CN" altLang="en-US" i="1" dirty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zh-CN" altLang="en-US" i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   </a:t>
            </a:r>
            <a:r>
              <a:rPr lang="en-US" altLang="zh-CN" i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– </a:t>
            </a:r>
            <a:r>
              <a:rPr lang="zh-CN" altLang="en-US" i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迪斯尼</a:t>
            </a:r>
            <a:endParaRPr lang="en-US" altLang="zh-CN" dirty="0">
              <a:solidFill>
                <a:schemeClr val="bg1"/>
              </a:solidFill>
              <a:effectLst/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添加标注图片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584404" y="891185"/>
            <a:ext cx="94005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前面提过的，我们可定制标注视图。</a:t>
            </a: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需要遵从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MKMapViewDelegate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协议，这个协议可以地图更新相关的信息。</a:t>
            </a:r>
          </a:p>
          <a:p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其中有一个方法可以定制标注视图： 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21920" y="2110275"/>
            <a:ext cx="1181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optional public </a:t>
            </a:r>
            <a:r>
              <a:rPr lang="en-US" altLang="zh-CN" dirty="0" err="1"/>
              <a:t>func</a:t>
            </a:r>
            <a:r>
              <a:rPr lang="en-US" altLang="zh-CN" dirty="0"/>
              <a:t> </a:t>
            </a:r>
            <a:r>
              <a:rPr lang="en-US" altLang="zh-CN" dirty="0" err="1"/>
              <a:t>mapView</a:t>
            </a:r>
            <a:r>
              <a:rPr lang="en-US" altLang="zh-CN" dirty="0"/>
              <a:t>(</a:t>
            </a:r>
            <a:r>
              <a:rPr lang="en-US" altLang="zh-CN" dirty="0" err="1"/>
              <a:t>mapView</a:t>
            </a:r>
            <a:r>
              <a:rPr lang="en-US" altLang="zh-CN" dirty="0"/>
              <a:t>: </a:t>
            </a:r>
            <a:r>
              <a:rPr lang="en-US" altLang="zh-CN" dirty="0" err="1"/>
              <a:t>MKMapView</a:t>
            </a:r>
            <a:r>
              <a:rPr lang="en-US" altLang="zh-CN" dirty="0"/>
              <a:t>, </a:t>
            </a:r>
            <a:r>
              <a:rPr lang="en-US" altLang="zh-CN" dirty="0" err="1"/>
              <a:t>viewForAnnotation</a:t>
            </a:r>
            <a:r>
              <a:rPr lang="en-US" altLang="zh-CN" dirty="0"/>
              <a:t> annotation: </a:t>
            </a:r>
            <a:r>
              <a:rPr lang="en-US" altLang="zh-CN" dirty="0" err="1"/>
              <a:t>MKAnnotation</a:t>
            </a:r>
            <a:r>
              <a:rPr lang="en-US" altLang="zh-CN" dirty="0"/>
              <a:t>) -&gt; </a:t>
            </a:r>
            <a:r>
              <a:rPr lang="en-US" altLang="zh-CN" dirty="0" err="1"/>
              <a:t>MKAnnotationView</a:t>
            </a:r>
            <a:r>
              <a:rPr lang="en-US" altLang="zh-CN" dirty="0"/>
              <a:t>?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57834" y="2732685"/>
            <a:ext cx="9400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为了遵从协议，需要在 地图控制器源码的 类声明出加上：</a:t>
            </a:r>
          </a:p>
          <a:p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/>
              <a:t>class </a:t>
            </a:r>
            <a:r>
              <a:rPr lang="en-US" altLang="zh-CN" dirty="0" err="1"/>
              <a:t>MapViewController</a:t>
            </a:r>
            <a:r>
              <a:rPr lang="en-US" altLang="zh-CN" dirty="0"/>
              <a:t>: </a:t>
            </a:r>
            <a:r>
              <a:rPr lang="en-US" altLang="zh-CN" dirty="0" err="1"/>
              <a:t>UIViewController</a:t>
            </a:r>
            <a:r>
              <a:rPr lang="en-US" altLang="zh-CN" b="1" dirty="0" err="1"/>
              <a:t>,MKMapViewDelegate</a:t>
            </a:r>
            <a:r>
              <a:rPr lang="en-US" altLang="zh-CN" dirty="0"/>
              <a:t> {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9860" y="4037229"/>
            <a:ext cx="940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在视图大纲中，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Ctrl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拖动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MapView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到地图控制器，选中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delegate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这样地图控制器就成为 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MapView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的代理，负责实现指定的方法。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688" y="3022902"/>
            <a:ext cx="3932072" cy="299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086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" grpId="0"/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标注视图方法实现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499060" y="750817"/>
            <a:ext cx="940058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func</a:t>
            </a:r>
            <a:r>
              <a:rPr lang="en-US" altLang="zh-CN" dirty="0"/>
              <a:t> </a:t>
            </a:r>
            <a:r>
              <a:rPr lang="en-US" altLang="zh-CN" dirty="0" err="1"/>
              <a:t>mapView</a:t>
            </a:r>
            <a:r>
              <a:rPr lang="en-US" altLang="zh-CN" dirty="0"/>
              <a:t>(</a:t>
            </a:r>
            <a:r>
              <a:rPr lang="en-US" altLang="zh-CN" dirty="0" err="1"/>
              <a:t>mapView</a:t>
            </a:r>
            <a:r>
              <a:rPr lang="en-US" altLang="zh-CN" dirty="0"/>
              <a:t>: </a:t>
            </a:r>
            <a:r>
              <a:rPr lang="en-US" altLang="zh-CN" dirty="0" err="1"/>
              <a:t>MKMapView</a:t>
            </a:r>
            <a:r>
              <a:rPr lang="en-US" altLang="zh-CN" dirty="0"/>
              <a:t>, </a:t>
            </a:r>
            <a:r>
              <a:rPr lang="en-US" altLang="zh-CN" dirty="0" err="1"/>
              <a:t>viewForAnnotation</a:t>
            </a:r>
            <a:r>
              <a:rPr lang="en-US" altLang="zh-CN" dirty="0"/>
              <a:t> annotation: </a:t>
            </a:r>
            <a:r>
              <a:rPr lang="en-US" altLang="zh-CN" dirty="0" err="1"/>
              <a:t>MKAnnotation</a:t>
            </a:r>
            <a:r>
              <a:rPr lang="en-US" altLang="zh-CN" dirty="0"/>
              <a:t>) -&gt; </a:t>
            </a:r>
            <a:r>
              <a:rPr lang="en-US" altLang="zh-CN" dirty="0" err="1"/>
              <a:t>MKAnnotationView</a:t>
            </a:r>
            <a:r>
              <a:rPr lang="en-US" altLang="zh-CN" dirty="0"/>
              <a:t>? {</a:t>
            </a:r>
          </a:p>
          <a:p>
            <a:r>
              <a:rPr lang="ro-RO" altLang="zh-CN" dirty="0"/>
              <a:t>        </a:t>
            </a:r>
            <a:r>
              <a:rPr lang="ro-RO" altLang="zh-CN" dirty="0" err="1"/>
              <a:t>let</a:t>
            </a:r>
            <a:r>
              <a:rPr lang="ro-RO" altLang="zh-CN" dirty="0"/>
              <a:t> </a:t>
            </a:r>
            <a:r>
              <a:rPr lang="ro-RO" altLang="zh-CN" dirty="0" err="1"/>
              <a:t>id</a:t>
            </a:r>
            <a:r>
              <a:rPr lang="ro-RO" altLang="zh-CN" dirty="0"/>
              <a:t> = "</a:t>
            </a:r>
            <a:r>
              <a:rPr lang="zh-CN" altLang="ro-RO" dirty="0"/>
              <a:t>我的图钉</a:t>
            </a:r>
            <a:r>
              <a:rPr lang="ro-RO" altLang="zh-CN" dirty="0"/>
              <a:t>"</a:t>
            </a:r>
          </a:p>
          <a:p>
            <a:r>
              <a:rPr lang="de-DE" altLang="zh-CN" dirty="0"/>
              <a:t>        </a:t>
            </a:r>
          </a:p>
          <a:p>
            <a:r>
              <a:rPr lang="de-DE" altLang="zh-CN" dirty="0"/>
              <a:t>        </a:t>
            </a:r>
            <a:r>
              <a:rPr lang="de-DE" altLang="zh-CN" dirty="0" err="1"/>
              <a:t>if</a:t>
            </a:r>
            <a:r>
              <a:rPr lang="de-DE" altLang="zh-CN" dirty="0"/>
              <a:t> </a:t>
            </a:r>
            <a:r>
              <a:rPr lang="de-DE" altLang="zh-CN" dirty="0" err="1"/>
              <a:t>annotation</a:t>
            </a:r>
            <a:r>
              <a:rPr lang="de-DE" altLang="zh-CN" dirty="0"/>
              <a:t> </a:t>
            </a:r>
            <a:r>
              <a:rPr lang="de-DE" altLang="zh-CN" dirty="0" err="1"/>
              <a:t>is</a:t>
            </a:r>
            <a:r>
              <a:rPr lang="de-DE" altLang="zh-CN" dirty="0"/>
              <a:t> </a:t>
            </a:r>
            <a:r>
              <a:rPr lang="de-DE" altLang="zh-CN" dirty="0" err="1"/>
              <a:t>MKUserLocation</a:t>
            </a:r>
            <a:r>
              <a:rPr lang="de-DE" altLang="zh-CN" dirty="0"/>
              <a:t> {</a:t>
            </a:r>
          </a:p>
          <a:p>
            <a:r>
              <a:rPr lang="ro-RO" altLang="zh-CN" dirty="0"/>
              <a:t>            </a:t>
            </a:r>
            <a:r>
              <a:rPr lang="ro-RO" altLang="zh-CN" dirty="0" err="1"/>
              <a:t>return</a:t>
            </a:r>
            <a:r>
              <a:rPr lang="ro-RO" altLang="zh-CN" dirty="0"/>
              <a:t> </a:t>
            </a:r>
            <a:r>
              <a:rPr lang="ro-RO" altLang="zh-CN" dirty="0" err="1"/>
              <a:t>nil</a:t>
            </a:r>
            <a:endParaRPr lang="ro-RO" altLang="zh-CN" dirty="0"/>
          </a:p>
          <a:p>
            <a:r>
              <a:rPr lang="de-DE" altLang="zh-CN" dirty="0"/>
              <a:t>        }</a:t>
            </a:r>
          </a:p>
          <a:p>
            <a:r>
              <a:rPr lang="de-DE" altLang="zh-CN" dirty="0"/>
              <a:t>        </a:t>
            </a:r>
          </a:p>
          <a:p>
            <a:r>
              <a:rPr lang="de-DE" altLang="zh-CN" dirty="0"/>
              <a:t>        </a:t>
            </a:r>
            <a:r>
              <a:rPr lang="de-DE" altLang="zh-CN" dirty="0" err="1"/>
              <a:t>var</a:t>
            </a:r>
            <a:r>
              <a:rPr lang="de-DE" altLang="zh-CN" dirty="0"/>
              <a:t> </a:t>
            </a:r>
            <a:r>
              <a:rPr lang="de-DE" altLang="zh-CN" dirty="0" err="1"/>
              <a:t>annotationView</a:t>
            </a:r>
            <a:r>
              <a:rPr lang="de-DE" altLang="zh-CN" dirty="0"/>
              <a:t> = </a:t>
            </a:r>
            <a:r>
              <a:rPr lang="de-DE" altLang="zh-CN" dirty="0" err="1"/>
              <a:t>self.mapView.dequeueReusableAnnotationViewWithIdentifier</a:t>
            </a:r>
            <a:r>
              <a:rPr lang="de-DE" altLang="zh-CN" dirty="0"/>
              <a:t>(</a:t>
            </a:r>
            <a:r>
              <a:rPr lang="de-DE" altLang="zh-CN" dirty="0" err="1"/>
              <a:t>id</a:t>
            </a:r>
            <a:r>
              <a:rPr lang="de-DE" altLang="zh-CN" dirty="0"/>
              <a:t>) </a:t>
            </a:r>
            <a:r>
              <a:rPr lang="de-DE" altLang="zh-CN" dirty="0" err="1"/>
              <a:t>as</a:t>
            </a:r>
            <a:r>
              <a:rPr lang="de-DE" altLang="zh-CN" dirty="0"/>
              <a:t>? </a:t>
            </a:r>
            <a:r>
              <a:rPr lang="de-DE" altLang="zh-CN" dirty="0" err="1"/>
              <a:t>MKPinAnnotationView</a:t>
            </a:r>
            <a:endParaRPr lang="de-DE" altLang="zh-CN" dirty="0"/>
          </a:p>
          <a:p>
            <a:r>
              <a:rPr lang="de-DE" altLang="zh-CN" dirty="0"/>
              <a:t>        </a:t>
            </a:r>
          </a:p>
          <a:p>
            <a:r>
              <a:rPr lang="de-DE" altLang="zh-CN" dirty="0"/>
              <a:t>        </a:t>
            </a:r>
            <a:r>
              <a:rPr lang="de-DE" altLang="zh-CN" dirty="0" err="1"/>
              <a:t>if</a:t>
            </a:r>
            <a:r>
              <a:rPr lang="de-DE" altLang="zh-CN" dirty="0"/>
              <a:t> </a:t>
            </a:r>
            <a:r>
              <a:rPr lang="de-DE" altLang="zh-CN" dirty="0" err="1"/>
              <a:t>annotationView</a:t>
            </a:r>
            <a:r>
              <a:rPr lang="de-DE" altLang="zh-CN" dirty="0"/>
              <a:t> == </a:t>
            </a:r>
            <a:r>
              <a:rPr lang="de-DE" altLang="zh-CN" dirty="0" err="1"/>
              <a:t>nil</a:t>
            </a:r>
            <a:r>
              <a:rPr lang="de-DE" altLang="zh-CN" dirty="0"/>
              <a:t> {</a:t>
            </a:r>
          </a:p>
          <a:p>
            <a:r>
              <a:rPr lang="de-DE" altLang="zh-CN" dirty="0"/>
              <a:t>            </a:t>
            </a:r>
            <a:r>
              <a:rPr lang="de-DE" altLang="zh-CN" dirty="0" err="1"/>
              <a:t>annotationView</a:t>
            </a:r>
            <a:r>
              <a:rPr lang="de-DE" altLang="zh-CN" dirty="0"/>
              <a:t> = </a:t>
            </a:r>
            <a:r>
              <a:rPr lang="de-DE" altLang="zh-CN" dirty="0" err="1"/>
              <a:t>MKPinAnnotationView</a:t>
            </a:r>
            <a:r>
              <a:rPr lang="de-DE" altLang="zh-CN" dirty="0"/>
              <a:t>(</a:t>
            </a:r>
            <a:r>
              <a:rPr lang="de-DE" altLang="zh-CN" dirty="0" err="1"/>
              <a:t>annotation</a:t>
            </a:r>
            <a:r>
              <a:rPr lang="de-DE" altLang="zh-CN" dirty="0"/>
              <a:t>: </a:t>
            </a:r>
            <a:r>
              <a:rPr lang="de-DE" altLang="zh-CN" dirty="0" err="1"/>
              <a:t>annotation</a:t>
            </a:r>
            <a:r>
              <a:rPr lang="de-DE" altLang="zh-CN" dirty="0"/>
              <a:t>, </a:t>
            </a:r>
            <a:r>
              <a:rPr lang="de-DE" altLang="zh-CN" dirty="0" err="1"/>
              <a:t>reuseIdentifier</a:t>
            </a:r>
            <a:r>
              <a:rPr lang="de-DE" altLang="zh-CN" dirty="0"/>
              <a:t>: </a:t>
            </a:r>
            <a:r>
              <a:rPr lang="de-DE" altLang="zh-CN" dirty="0" err="1"/>
              <a:t>id</a:t>
            </a:r>
            <a:r>
              <a:rPr lang="de-DE" altLang="zh-CN" dirty="0"/>
              <a:t>)</a:t>
            </a:r>
          </a:p>
          <a:p>
            <a:r>
              <a:rPr lang="de-DE" altLang="zh-CN" dirty="0"/>
              <a:t>            </a:t>
            </a:r>
            <a:r>
              <a:rPr lang="de-DE" altLang="zh-CN" dirty="0" err="1"/>
              <a:t>annotationView</a:t>
            </a:r>
            <a:r>
              <a:rPr lang="de-DE" altLang="zh-CN" dirty="0"/>
              <a:t>?.</a:t>
            </a:r>
            <a:r>
              <a:rPr lang="de-DE" altLang="zh-CN" dirty="0" err="1"/>
              <a:t>canShowCallout</a:t>
            </a:r>
            <a:r>
              <a:rPr lang="de-DE" altLang="zh-CN" dirty="0"/>
              <a:t> = </a:t>
            </a:r>
            <a:r>
              <a:rPr lang="de-DE" altLang="zh-CN" dirty="0" err="1"/>
              <a:t>true</a:t>
            </a:r>
            <a:endParaRPr lang="de-DE" altLang="zh-CN" dirty="0"/>
          </a:p>
          <a:p>
            <a:r>
              <a:rPr lang="de-DE" altLang="zh-CN" dirty="0"/>
              <a:t>        }</a:t>
            </a:r>
          </a:p>
          <a:p>
            <a:r>
              <a:rPr lang="de-DE" altLang="zh-CN" dirty="0"/>
              <a:t>        </a:t>
            </a:r>
          </a:p>
          <a:p>
            <a:r>
              <a:rPr lang="de-DE" altLang="zh-CN" dirty="0"/>
              <a:t>        </a:t>
            </a:r>
            <a:r>
              <a:rPr lang="de-DE" altLang="zh-CN" dirty="0" err="1"/>
              <a:t>let</a:t>
            </a:r>
            <a:r>
              <a:rPr lang="de-DE" altLang="zh-CN" dirty="0"/>
              <a:t> </a:t>
            </a:r>
            <a:r>
              <a:rPr lang="de-DE" altLang="zh-CN" dirty="0" err="1"/>
              <a:t>leftIconView</a:t>
            </a:r>
            <a:r>
              <a:rPr lang="de-DE" altLang="zh-CN" dirty="0"/>
              <a:t> = </a:t>
            </a:r>
            <a:r>
              <a:rPr lang="de-DE" altLang="zh-CN" dirty="0" err="1"/>
              <a:t>UIImageView</a:t>
            </a:r>
            <a:r>
              <a:rPr lang="de-DE" altLang="zh-CN" dirty="0"/>
              <a:t>(</a:t>
            </a:r>
            <a:r>
              <a:rPr lang="de-DE" altLang="zh-CN" dirty="0" err="1"/>
              <a:t>frame</a:t>
            </a:r>
            <a:r>
              <a:rPr lang="de-DE" altLang="zh-CN" dirty="0"/>
              <a:t>: </a:t>
            </a:r>
            <a:r>
              <a:rPr lang="de-DE" altLang="zh-CN" dirty="0" err="1"/>
              <a:t>CGRectMake</a:t>
            </a:r>
            <a:r>
              <a:rPr lang="de-DE" altLang="zh-CN" dirty="0"/>
              <a:t>(0, 0, 53, 53))</a:t>
            </a:r>
          </a:p>
          <a:p>
            <a:r>
              <a:rPr lang="de-DE" altLang="zh-CN" dirty="0"/>
              <a:t>        </a:t>
            </a:r>
            <a:r>
              <a:rPr lang="de-DE" altLang="zh-CN" dirty="0" err="1"/>
              <a:t>leftIconView.image</a:t>
            </a:r>
            <a:r>
              <a:rPr lang="de-DE" altLang="zh-CN" dirty="0"/>
              <a:t> = </a:t>
            </a:r>
            <a:r>
              <a:rPr lang="de-DE" altLang="zh-CN" dirty="0" err="1"/>
              <a:t>UIImage</a:t>
            </a:r>
            <a:r>
              <a:rPr lang="de-DE" altLang="zh-CN" dirty="0"/>
              <a:t>(</a:t>
            </a:r>
            <a:r>
              <a:rPr lang="de-DE" altLang="zh-CN" dirty="0" err="1"/>
              <a:t>named</a:t>
            </a:r>
            <a:r>
              <a:rPr lang="de-DE" altLang="zh-CN" dirty="0"/>
              <a:t>: </a:t>
            </a:r>
            <a:r>
              <a:rPr lang="de-DE" altLang="zh-CN" dirty="0" err="1"/>
              <a:t>restaurant.image</a:t>
            </a:r>
            <a:r>
              <a:rPr lang="de-DE" altLang="zh-CN" dirty="0"/>
              <a:t>)</a:t>
            </a:r>
          </a:p>
          <a:p>
            <a:r>
              <a:rPr lang="de-DE" altLang="zh-CN" dirty="0"/>
              <a:t>        </a:t>
            </a:r>
            <a:r>
              <a:rPr lang="de-DE" altLang="zh-CN" dirty="0" err="1"/>
              <a:t>annotationView</a:t>
            </a:r>
            <a:r>
              <a:rPr lang="de-DE" altLang="zh-CN" dirty="0"/>
              <a:t>?.</a:t>
            </a:r>
            <a:r>
              <a:rPr lang="de-DE" altLang="zh-CN" dirty="0" err="1"/>
              <a:t>leftCalloutAccessoryView</a:t>
            </a:r>
            <a:r>
              <a:rPr lang="de-DE" altLang="zh-CN" dirty="0"/>
              <a:t> = </a:t>
            </a:r>
            <a:r>
              <a:rPr lang="de-DE" altLang="zh-CN" dirty="0" err="1"/>
              <a:t>leftIconView</a:t>
            </a:r>
            <a:endParaRPr lang="de-DE" altLang="zh-CN" dirty="0"/>
          </a:p>
          <a:p>
            <a:r>
              <a:rPr lang="de-DE" altLang="zh-CN" dirty="0"/>
              <a:t>        </a:t>
            </a:r>
          </a:p>
          <a:p>
            <a:r>
              <a:rPr lang="de-DE" altLang="zh-CN" dirty="0"/>
              <a:t>        </a:t>
            </a:r>
            <a:r>
              <a:rPr lang="de-DE" altLang="zh-CN" dirty="0" err="1"/>
              <a:t>return</a:t>
            </a:r>
            <a:r>
              <a:rPr lang="de-DE" altLang="zh-CN" dirty="0"/>
              <a:t> </a:t>
            </a:r>
            <a:r>
              <a:rPr lang="de-DE" altLang="zh-CN" dirty="0" err="1"/>
              <a:t>annotationView</a:t>
            </a:r>
            <a:endParaRPr lang="de-DE" altLang="zh-CN" dirty="0"/>
          </a:p>
          <a:p>
            <a:r>
              <a:rPr lang="de-DE" altLang="zh-CN" dirty="0"/>
              <a:t>    }</a:t>
            </a:r>
          </a:p>
        </p:txBody>
      </p:sp>
      <p:sp>
        <p:nvSpPr>
          <p:cNvPr id="3" name="圆角矩形标注 2"/>
          <p:cNvSpPr/>
          <p:nvPr/>
        </p:nvSpPr>
        <p:spPr>
          <a:xfrm>
            <a:off x="6983056" y="1072787"/>
            <a:ext cx="3611792" cy="1306300"/>
          </a:xfrm>
          <a:prstGeom prst="wedgeRoundRectCallout">
            <a:avLst>
              <a:gd name="adj1" fmla="val -99828"/>
              <a:gd name="adj2" fmla="val 238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用户位置视图也是一个标注视图。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排除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对其的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定制</a:t>
            </a:r>
            <a:r>
              <a:rPr kumimoji="1" lang="zh-CN" altLang="en-US" dirty="0">
                <a:latin typeface="Lantinghei SC Demibold" charset="-122"/>
                <a:ea typeface="Lantinghei SC Demibold" charset="-122"/>
                <a:cs typeface="Lantinghei SC Demibold" charset="-122"/>
              </a:rPr>
              <a:t>。</a:t>
            </a:r>
          </a:p>
        </p:txBody>
      </p:sp>
      <p:sp>
        <p:nvSpPr>
          <p:cNvPr id="14" name="圆角矩形标注 13"/>
          <p:cNvSpPr/>
          <p:nvPr/>
        </p:nvSpPr>
        <p:spPr>
          <a:xfrm>
            <a:off x="7373200" y="3389376"/>
            <a:ext cx="3526448" cy="672206"/>
          </a:xfrm>
          <a:prstGeom prst="wedgeRoundRectCallout">
            <a:avLst>
              <a:gd name="adj1" fmla="val -35367"/>
              <a:gd name="adj2" fmla="val -7010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为性能考虑，重用一个已存在的标注视图。</a:t>
            </a:r>
            <a:endParaRPr kumimoji="1"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5" name="圆角矩形标注 14"/>
          <p:cNvSpPr/>
          <p:nvPr/>
        </p:nvSpPr>
        <p:spPr>
          <a:xfrm>
            <a:off x="6583680" y="4511040"/>
            <a:ext cx="3968496" cy="672206"/>
          </a:xfrm>
          <a:prstGeom prst="wedgeRoundRectCallout">
            <a:avLst>
              <a:gd name="adj1" fmla="val -64246"/>
              <a:gd name="adj2" fmla="val -7191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如果没有可重用的就初始化一个标准视图，</a:t>
            </a:r>
          </a:p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并启用气球提示</a:t>
            </a:r>
            <a:endParaRPr kumimoji="1"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9" name="圆角矩形标注 18"/>
          <p:cNvSpPr/>
          <p:nvPr/>
        </p:nvSpPr>
        <p:spPr>
          <a:xfrm>
            <a:off x="-1" y="3742943"/>
            <a:ext cx="1804417" cy="1934793"/>
          </a:xfrm>
          <a:prstGeom prst="wedgeRoundRectCallout">
            <a:avLst>
              <a:gd name="adj1" fmla="val 60539"/>
              <a:gd name="adj2" fmla="val 3192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添加一个餐馆缩略图到到标注视图中</a:t>
            </a:r>
            <a:endParaRPr kumimoji="1" lang="zh-CN" altLang="en-US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95890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61">
        <p15:prstTrans prst="pageCurlDouble"/>
      </p:transition>
    </mc:Choice>
    <mc:Fallback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运行效果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948" y="1837761"/>
            <a:ext cx="4469172" cy="334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872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定制图钉颜色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584404" y="891185"/>
            <a:ext cx="8120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iOS</a:t>
            </a:r>
            <a:r>
              <a:rPr lang="zh-CN" altLang="en-US" dirty="0" smtClean="0"/>
              <a:t> </a:t>
            </a:r>
            <a:r>
              <a:rPr lang="en-US" altLang="zh-CN" dirty="0" smtClean="0"/>
              <a:t>9</a:t>
            </a:r>
            <a:r>
              <a:rPr lang="zh-CN" altLang="en-US" dirty="0" smtClean="0"/>
              <a:t>支持更改图钉颜色，</a:t>
            </a:r>
            <a:r>
              <a:rPr lang="en-US" altLang="zh-CN" dirty="0"/>
              <a:t> </a:t>
            </a:r>
            <a:r>
              <a:rPr lang="en-US" altLang="zh-CN" dirty="0" err="1"/>
              <a:t>pinTintColor</a:t>
            </a:r>
            <a:r>
              <a:rPr lang="zh-CN" altLang="en-US" dirty="0" smtClean="0"/>
              <a:t>属性。</a:t>
            </a:r>
            <a:endParaRPr lang="zh-CN" altLang="en-US" dirty="0" smtClean="0"/>
          </a:p>
          <a:p>
            <a:r>
              <a:rPr lang="en-US" altLang="zh-CN" b="1" dirty="0" err="1" smtClean="0"/>
              <a:t>annotationView</a:t>
            </a:r>
            <a:r>
              <a:rPr lang="en-US" altLang="zh-CN" b="1" dirty="0"/>
              <a:t>?. </a:t>
            </a:r>
            <a:r>
              <a:rPr lang="en-US" altLang="zh-CN" b="1" dirty="0" err="1"/>
              <a:t>pinTintColor</a:t>
            </a:r>
            <a:r>
              <a:rPr lang="en-US" altLang="zh-CN" b="1" dirty="0"/>
              <a:t> = </a:t>
            </a:r>
            <a:r>
              <a:rPr lang="en-US" altLang="zh-CN" b="1" dirty="0" err="1" smtClean="0"/>
              <a:t>UIColor.greenColor</a:t>
            </a:r>
            <a:r>
              <a:rPr lang="en-US" altLang="zh-CN" b="1" dirty="0"/>
              <a:t>()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728" y="2157475"/>
            <a:ext cx="4233672" cy="329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1641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地图功能定制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94128" y="369172"/>
            <a:ext cx="78232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0" dirty="0" smtClean="0">
                <a:solidFill>
                  <a:schemeClr val="bg1"/>
                </a:solidFill>
                <a:latin typeface="STXingkai" charset="0"/>
                <a:ea typeface="STXingkai" charset="0"/>
                <a:cs typeface="STXingkai" charset="0"/>
              </a:rPr>
              <a:t>5</a:t>
            </a:r>
            <a:endParaRPr lang="zh-CN" altLang="en-US" sz="30000" dirty="0">
              <a:solidFill>
                <a:schemeClr val="bg1"/>
              </a:solidFill>
              <a:latin typeface="STXingkai" charset="0"/>
              <a:ea typeface="STXingkai" charset="0"/>
              <a:cs typeface="STXingka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708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116">
        <p15:prstTrans prst="pageCurlDouble"/>
      </p:transition>
    </mc:Choice>
    <mc:Fallback xmlns="">
      <p:transition spd="slow" advTm="311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地图其它功能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547828" y="891993"/>
            <a:ext cx="81204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MKMapView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类有很多功能可以控制，比如：</a:t>
            </a:r>
          </a:p>
          <a:p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show</a:t>
            </a:r>
            <a:r>
              <a:rPr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</a:t>
            </a:r>
            <a:r>
              <a:rPr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Traffice</a:t>
            </a:r>
            <a:r>
              <a:rPr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–</a:t>
            </a:r>
            <a:r>
              <a:rPr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显示交通信息</a:t>
            </a:r>
          </a:p>
          <a:p>
            <a:r>
              <a:rPr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showsScale</a:t>
            </a:r>
            <a:r>
              <a:rPr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–</a:t>
            </a:r>
            <a:r>
              <a:rPr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显示比例尺（左上角）</a:t>
            </a:r>
          </a:p>
          <a:p>
            <a:r>
              <a:rPr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showsCompass</a:t>
            </a:r>
            <a:r>
              <a:rPr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-</a:t>
            </a:r>
            <a:r>
              <a:rPr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显示指南针按钮（右上角）</a:t>
            </a:r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1547828" y="2665888"/>
            <a:ext cx="47798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viewDidload</a:t>
            </a:r>
            <a:r>
              <a:rPr lang="zh-CN" altLang="en-US" dirty="0" smtClean="0"/>
              <a:t>中加入</a:t>
            </a:r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/>
              <a:t>        </a:t>
            </a:r>
            <a:r>
              <a:rPr lang="en-US" altLang="zh-CN" dirty="0" err="1" smtClean="0"/>
              <a:t>mapView.showsCompass</a:t>
            </a:r>
            <a:r>
              <a:rPr lang="en-US" altLang="zh-CN" dirty="0" smtClean="0"/>
              <a:t> </a:t>
            </a:r>
            <a:r>
              <a:rPr lang="en-US" altLang="zh-CN" dirty="0"/>
              <a:t>= true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mapView.showsScale</a:t>
            </a:r>
            <a:r>
              <a:rPr lang="en-US" altLang="zh-CN" dirty="0"/>
              <a:t> = true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mapView.showsTraffic</a:t>
            </a:r>
            <a:r>
              <a:rPr lang="en-US" altLang="zh-CN" dirty="0"/>
              <a:t> = true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497" y="0"/>
            <a:ext cx="37195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2502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294114" y="4547616"/>
            <a:ext cx="5977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课件及参考源码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github.com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yagamis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/map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66667" cy="68380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94114" y="1853184"/>
            <a:ext cx="48006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我们学习了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MapKit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的基本功能。</a:t>
            </a:r>
          </a:p>
          <a:p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如何嵌入地图并加标注。</a:t>
            </a: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更深入的功能比如驾车、公交、骑行等路线信息，</a:t>
            </a: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需要研究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MKDirection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类。</a:t>
            </a:r>
          </a:p>
          <a:p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92480" y="1341121"/>
            <a:ext cx="102534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MapKit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框架提供地图的显示、导航、地点标注，增加图层等。</a:t>
            </a:r>
          </a:p>
          <a:p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MapKit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可以集成一个全功能地图到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中，无需任何编码。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29056" y="3230881"/>
            <a:ext cx="102534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这章我们将学到：</a:t>
            </a:r>
          </a:p>
          <a:p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如何嵌入地图</a:t>
            </a:r>
          </a:p>
          <a:p>
            <a:pPr marL="342900" indent="-342900">
              <a:buFont typeface="Arial" charset="0"/>
              <a:buChar char="•"/>
            </a:pP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Geocoder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把地址转换为坐标</a:t>
            </a:r>
          </a:p>
          <a:p>
            <a:pPr marL="342900" indent="-342900">
              <a:buFont typeface="Arial" charset="0"/>
              <a:buChar char="•"/>
            </a:pP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在地图上加图钉（标注）</a:t>
            </a:r>
          </a:p>
          <a:p>
            <a:pPr marL="342900" indent="-342900">
              <a:buFont typeface="Arial" charset="0"/>
              <a:buChar char="•"/>
            </a:pP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定制地图标注</a:t>
            </a:r>
          </a:p>
          <a:p>
            <a:pPr marL="342900" indent="-342900">
              <a:buFont typeface="Arial" charset="0"/>
              <a:buChar char="•"/>
            </a:pPr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将在上一章完成版基础上，点击餐馆地址，打开地图并标注位置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45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6" y="5774850"/>
            <a:ext cx="5928865" cy="99394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2" y="200235"/>
            <a:ext cx="2190476" cy="33714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03350" y="778085"/>
            <a:ext cx="1028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9250" y="2657685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录</a:t>
            </a:r>
            <a:endParaRPr lang="zh-CN" altLang="en-US" sz="3600" b="1" dirty="0">
              <a:solidFill>
                <a:schemeClr val="bg1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6" y="428317"/>
            <a:ext cx="5928865" cy="9939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6" y="1634582"/>
            <a:ext cx="5928865" cy="9939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606393" y="629485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启用</a:t>
            </a:r>
            <a:r>
              <a:rPr lang="en-US" altLang="zh-CN" sz="28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MapKit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93823" y="1828468"/>
            <a:ext cx="7823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地图互动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6" y="3153933"/>
            <a:ext cx="5928865" cy="9939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593824" y="3434446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地址转坐标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6" y="4482393"/>
            <a:ext cx="5928865" cy="993941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3606394" y="4780909"/>
            <a:ext cx="5135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添加地图标注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593823" y="6010210"/>
            <a:ext cx="5135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地图功能定制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8876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40">
        <p15:prstTrans prst="pageCurlDouble"/>
      </p:transition>
    </mc:Choice>
    <mc:Fallback xmlns="">
      <p:transition spd="slow" advTm="294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62954"/>
            <a:ext cx="8202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启用</a:t>
            </a:r>
            <a:r>
              <a:rPr lang="en-US" altLang="zh-CN" sz="4000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MapKit</a:t>
            </a:r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</a:p>
        </p:txBody>
      </p:sp>
      <p:sp>
        <p:nvSpPr>
          <p:cNvPr id="24" name="任意多边形 23"/>
          <p:cNvSpPr/>
          <p:nvPr/>
        </p:nvSpPr>
        <p:spPr>
          <a:xfrm>
            <a:off x="5244131" y="361237"/>
            <a:ext cx="1383321" cy="3091123"/>
          </a:xfrm>
          <a:custGeom>
            <a:avLst/>
            <a:gdLst/>
            <a:ahLst/>
            <a:cxnLst/>
            <a:rect l="l" t="t" r="r" b="b"/>
            <a:pathLst>
              <a:path w="1383321" h="3091123">
                <a:moveTo>
                  <a:pt x="1110072" y="0"/>
                </a:moveTo>
                <a:lnTo>
                  <a:pt x="1195462" y="17078"/>
                </a:lnTo>
                <a:lnTo>
                  <a:pt x="1229618" y="34156"/>
                </a:lnTo>
                <a:cubicBezTo>
                  <a:pt x="1332087" y="56927"/>
                  <a:pt x="1383321" y="125239"/>
                  <a:pt x="1383321" y="239092"/>
                </a:cubicBezTo>
                <a:cubicBezTo>
                  <a:pt x="1383321" y="250478"/>
                  <a:pt x="1377628" y="273248"/>
                  <a:pt x="1366243" y="307404"/>
                </a:cubicBezTo>
                <a:cubicBezTo>
                  <a:pt x="1366243" y="318790"/>
                  <a:pt x="1366243" y="358638"/>
                  <a:pt x="1366243" y="426951"/>
                </a:cubicBezTo>
                <a:cubicBezTo>
                  <a:pt x="1354857" y="461107"/>
                  <a:pt x="1349165" y="495263"/>
                  <a:pt x="1349165" y="529419"/>
                </a:cubicBezTo>
                <a:cubicBezTo>
                  <a:pt x="1337779" y="563575"/>
                  <a:pt x="1332087" y="620502"/>
                  <a:pt x="1332087" y="700199"/>
                </a:cubicBezTo>
                <a:cubicBezTo>
                  <a:pt x="1332087" y="734355"/>
                  <a:pt x="1332087" y="762819"/>
                  <a:pt x="1332087" y="785589"/>
                </a:cubicBezTo>
                <a:lnTo>
                  <a:pt x="1315008" y="853901"/>
                </a:lnTo>
                <a:lnTo>
                  <a:pt x="1315008" y="922214"/>
                </a:lnTo>
                <a:cubicBezTo>
                  <a:pt x="1315008" y="944984"/>
                  <a:pt x="1309316" y="979140"/>
                  <a:pt x="1297930" y="1024681"/>
                </a:cubicBezTo>
                <a:lnTo>
                  <a:pt x="1297930" y="1058837"/>
                </a:lnTo>
                <a:cubicBezTo>
                  <a:pt x="1286545" y="1070223"/>
                  <a:pt x="1280852" y="1087301"/>
                  <a:pt x="1280852" y="1110071"/>
                </a:cubicBezTo>
                <a:lnTo>
                  <a:pt x="1263774" y="1212540"/>
                </a:lnTo>
                <a:cubicBezTo>
                  <a:pt x="1263774" y="1258081"/>
                  <a:pt x="1252389" y="1297930"/>
                  <a:pt x="1229618" y="1332086"/>
                </a:cubicBezTo>
                <a:cubicBezTo>
                  <a:pt x="1218233" y="1377627"/>
                  <a:pt x="1212540" y="1406091"/>
                  <a:pt x="1212540" y="1417476"/>
                </a:cubicBezTo>
                <a:lnTo>
                  <a:pt x="1229618" y="1485788"/>
                </a:lnTo>
                <a:lnTo>
                  <a:pt x="1178384" y="1759036"/>
                </a:lnTo>
                <a:cubicBezTo>
                  <a:pt x="1178384" y="1781807"/>
                  <a:pt x="1178384" y="1793193"/>
                  <a:pt x="1178384" y="1793193"/>
                </a:cubicBezTo>
                <a:lnTo>
                  <a:pt x="1144228" y="1895661"/>
                </a:lnTo>
                <a:lnTo>
                  <a:pt x="1144228" y="1929817"/>
                </a:lnTo>
                <a:lnTo>
                  <a:pt x="1127150" y="2049363"/>
                </a:lnTo>
                <a:cubicBezTo>
                  <a:pt x="1127150" y="2060748"/>
                  <a:pt x="1121457" y="2072134"/>
                  <a:pt x="1110072" y="2083519"/>
                </a:cubicBezTo>
                <a:cubicBezTo>
                  <a:pt x="1110072" y="2129061"/>
                  <a:pt x="1110072" y="2157524"/>
                  <a:pt x="1110072" y="2168909"/>
                </a:cubicBezTo>
                <a:lnTo>
                  <a:pt x="1110072" y="2185987"/>
                </a:lnTo>
                <a:cubicBezTo>
                  <a:pt x="1098687" y="2208758"/>
                  <a:pt x="1087301" y="2231529"/>
                  <a:pt x="1075916" y="2254299"/>
                </a:cubicBezTo>
                <a:lnTo>
                  <a:pt x="1058838" y="2288455"/>
                </a:lnTo>
                <a:cubicBezTo>
                  <a:pt x="1058838" y="2288455"/>
                  <a:pt x="1058838" y="2305533"/>
                  <a:pt x="1058838" y="2339689"/>
                </a:cubicBezTo>
                <a:cubicBezTo>
                  <a:pt x="1058838" y="2351075"/>
                  <a:pt x="1047453" y="2396616"/>
                  <a:pt x="1024682" y="2476314"/>
                </a:cubicBezTo>
                <a:cubicBezTo>
                  <a:pt x="1013297" y="2510470"/>
                  <a:pt x="1007604" y="2538933"/>
                  <a:pt x="1007604" y="2561704"/>
                </a:cubicBezTo>
                <a:lnTo>
                  <a:pt x="1007604" y="2595860"/>
                </a:lnTo>
                <a:cubicBezTo>
                  <a:pt x="996219" y="2630016"/>
                  <a:pt x="979141" y="2664172"/>
                  <a:pt x="956370" y="2698328"/>
                </a:cubicBezTo>
                <a:cubicBezTo>
                  <a:pt x="944984" y="2721099"/>
                  <a:pt x="939292" y="2738177"/>
                  <a:pt x="939292" y="2749562"/>
                </a:cubicBezTo>
                <a:lnTo>
                  <a:pt x="905136" y="2852030"/>
                </a:lnTo>
                <a:cubicBezTo>
                  <a:pt x="893750" y="2852030"/>
                  <a:pt x="882365" y="2863416"/>
                  <a:pt x="870980" y="2886186"/>
                </a:cubicBezTo>
                <a:cubicBezTo>
                  <a:pt x="825438" y="2931728"/>
                  <a:pt x="791282" y="2965884"/>
                  <a:pt x="768512" y="2988655"/>
                </a:cubicBezTo>
                <a:cubicBezTo>
                  <a:pt x="722970" y="3056967"/>
                  <a:pt x="671736" y="3091123"/>
                  <a:pt x="614809" y="3091123"/>
                </a:cubicBezTo>
                <a:cubicBezTo>
                  <a:pt x="580653" y="3091123"/>
                  <a:pt x="563575" y="3074045"/>
                  <a:pt x="563575" y="3039889"/>
                </a:cubicBezTo>
                <a:cubicBezTo>
                  <a:pt x="563575" y="3039889"/>
                  <a:pt x="569268" y="3011426"/>
                  <a:pt x="580653" y="2954498"/>
                </a:cubicBezTo>
                <a:lnTo>
                  <a:pt x="597731" y="2852030"/>
                </a:lnTo>
                <a:lnTo>
                  <a:pt x="631887" y="2766640"/>
                </a:lnTo>
                <a:lnTo>
                  <a:pt x="648965" y="2647094"/>
                </a:lnTo>
                <a:lnTo>
                  <a:pt x="700199" y="2442158"/>
                </a:lnTo>
                <a:lnTo>
                  <a:pt x="700199" y="2390923"/>
                </a:lnTo>
                <a:lnTo>
                  <a:pt x="717277" y="2254299"/>
                </a:lnTo>
                <a:cubicBezTo>
                  <a:pt x="717277" y="2242914"/>
                  <a:pt x="722970" y="2225836"/>
                  <a:pt x="734356" y="2203065"/>
                </a:cubicBezTo>
                <a:cubicBezTo>
                  <a:pt x="745741" y="2180295"/>
                  <a:pt x="751434" y="2157524"/>
                  <a:pt x="751434" y="2134753"/>
                </a:cubicBezTo>
                <a:lnTo>
                  <a:pt x="751434" y="2117675"/>
                </a:lnTo>
                <a:lnTo>
                  <a:pt x="751434" y="2066441"/>
                </a:lnTo>
                <a:lnTo>
                  <a:pt x="768512" y="1998129"/>
                </a:lnTo>
                <a:cubicBezTo>
                  <a:pt x="768512" y="1986743"/>
                  <a:pt x="774204" y="1958280"/>
                  <a:pt x="785590" y="1912739"/>
                </a:cubicBezTo>
                <a:cubicBezTo>
                  <a:pt x="796975" y="1833041"/>
                  <a:pt x="808360" y="1753344"/>
                  <a:pt x="819746" y="1673646"/>
                </a:cubicBezTo>
                <a:cubicBezTo>
                  <a:pt x="819746" y="1628105"/>
                  <a:pt x="819746" y="1605334"/>
                  <a:pt x="819746" y="1605334"/>
                </a:cubicBezTo>
                <a:lnTo>
                  <a:pt x="836824" y="1554100"/>
                </a:lnTo>
                <a:lnTo>
                  <a:pt x="853902" y="1485788"/>
                </a:lnTo>
                <a:lnTo>
                  <a:pt x="853902" y="1451632"/>
                </a:lnTo>
                <a:lnTo>
                  <a:pt x="853902" y="1434554"/>
                </a:lnTo>
                <a:lnTo>
                  <a:pt x="836824" y="1400398"/>
                </a:lnTo>
                <a:lnTo>
                  <a:pt x="853902" y="1315008"/>
                </a:lnTo>
                <a:lnTo>
                  <a:pt x="853902" y="1246696"/>
                </a:lnTo>
                <a:lnTo>
                  <a:pt x="870980" y="1144227"/>
                </a:lnTo>
                <a:cubicBezTo>
                  <a:pt x="870980" y="1121457"/>
                  <a:pt x="870980" y="1098686"/>
                  <a:pt x="870980" y="1075915"/>
                </a:cubicBezTo>
                <a:cubicBezTo>
                  <a:pt x="870980" y="1041759"/>
                  <a:pt x="870980" y="1018989"/>
                  <a:pt x="870980" y="1007603"/>
                </a:cubicBezTo>
                <a:lnTo>
                  <a:pt x="905136" y="870979"/>
                </a:lnTo>
                <a:cubicBezTo>
                  <a:pt x="905136" y="779897"/>
                  <a:pt x="893750" y="734355"/>
                  <a:pt x="870980" y="734355"/>
                </a:cubicBezTo>
                <a:cubicBezTo>
                  <a:pt x="859594" y="734355"/>
                  <a:pt x="853902" y="734355"/>
                  <a:pt x="853902" y="734355"/>
                </a:cubicBezTo>
                <a:lnTo>
                  <a:pt x="785590" y="785589"/>
                </a:lnTo>
                <a:cubicBezTo>
                  <a:pt x="785590" y="796975"/>
                  <a:pt x="779897" y="808360"/>
                  <a:pt x="768512" y="819745"/>
                </a:cubicBezTo>
                <a:cubicBezTo>
                  <a:pt x="734356" y="842516"/>
                  <a:pt x="705892" y="865287"/>
                  <a:pt x="683121" y="888057"/>
                </a:cubicBezTo>
                <a:cubicBezTo>
                  <a:pt x="648965" y="922214"/>
                  <a:pt x="626195" y="944984"/>
                  <a:pt x="614809" y="956369"/>
                </a:cubicBezTo>
                <a:lnTo>
                  <a:pt x="580653" y="973447"/>
                </a:lnTo>
                <a:lnTo>
                  <a:pt x="563575" y="990525"/>
                </a:lnTo>
                <a:lnTo>
                  <a:pt x="529419" y="1007603"/>
                </a:lnTo>
                <a:lnTo>
                  <a:pt x="478185" y="1075915"/>
                </a:lnTo>
                <a:cubicBezTo>
                  <a:pt x="478185" y="1087301"/>
                  <a:pt x="461107" y="1104379"/>
                  <a:pt x="426951" y="1127149"/>
                </a:cubicBezTo>
                <a:cubicBezTo>
                  <a:pt x="392795" y="1161305"/>
                  <a:pt x="358639" y="1201154"/>
                  <a:pt x="324483" y="1246696"/>
                </a:cubicBezTo>
                <a:cubicBezTo>
                  <a:pt x="301712" y="1269466"/>
                  <a:pt x="290327" y="1280852"/>
                  <a:pt x="290327" y="1280852"/>
                </a:cubicBezTo>
                <a:lnTo>
                  <a:pt x="187859" y="1366242"/>
                </a:lnTo>
                <a:lnTo>
                  <a:pt x="51234" y="1519944"/>
                </a:lnTo>
                <a:lnTo>
                  <a:pt x="17078" y="1502866"/>
                </a:lnTo>
                <a:cubicBezTo>
                  <a:pt x="5693" y="1480095"/>
                  <a:pt x="0" y="1463017"/>
                  <a:pt x="0" y="1451632"/>
                </a:cubicBezTo>
                <a:lnTo>
                  <a:pt x="0" y="1434554"/>
                </a:lnTo>
                <a:lnTo>
                  <a:pt x="0" y="1349164"/>
                </a:lnTo>
                <a:cubicBezTo>
                  <a:pt x="0" y="1303622"/>
                  <a:pt x="17078" y="1258081"/>
                  <a:pt x="51234" y="1212540"/>
                </a:cubicBezTo>
                <a:cubicBezTo>
                  <a:pt x="96776" y="1166998"/>
                  <a:pt x="125239" y="1132842"/>
                  <a:pt x="136625" y="1110071"/>
                </a:cubicBezTo>
                <a:lnTo>
                  <a:pt x="153703" y="1075915"/>
                </a:lnTo>
                <a:cubicBezTo>
                  <a:pt x="165088" y="1064530"/>
                  <a:pt x="176473" y="1053145"/>
                  <a:pt x="187859" y="1041759"/>
                </a:cubicBezTo>
                <a:cubicBezTo>
                  <a:pt x="210629" y="1007603"/>
                  <a:pt x="222015" y="984833"/>
                  <a:pt x="222015" y="973447"/>
                </a:cubicBezTo>
                <a:cubicBezTo>
                  <a:pt x="244785" y="950677"/>
                  <a:pt x="256171" y="939291"/>
                  <a:pt x="256171" y="939291"/>
                </a:cubicBezTo>
                <a:lnTo>
                  <a:pt x="324483" y="888057"/>
                </a:lnTo>
                <a:lnTo>
                  <a:pt x="358639" y="819745"/>
                </a:lnTo>
                <a:cubicBezTo>
                  <a:pt x="370024" y="808360"/>
                  <a:pt x="381410" y="796975"/>
                  <a:pt x="392795" y="785589"/>
                </a:cubicBezTo>
                <a:lnTo>
                  <a:pt x="461107" y="683121"/>
                </a:lnTo>
                <a:lnTo>
                  <a:pt x="478185" y="666043"/>
                </a:lnTo>
                <a:lnTo>
                  <a:pt x="529419" y="597731"/>
                </a:lnTo>
                <a:lnTo>
                  <a:pt x="580653" y="546497"/>
                </a:lnTo>
                <a:lnTo>
                  <a:pt x="648965" y="478185"/>
                </a:lnTo>
                <a:cubicBezTo>
                  <a:pt x="660351" y="466799"/>
                  <a:pt x="683121" y="438336"/>
                  <a:pt x="717277" y="392794"/>
                </a:cubicBezTo>
                <a:lnTo>
                  <a:pt x="751434" y="358638"/>
                </a:lnTo>
                <a:lnTo>
                  <a:pt x="836824" y="256170"/>
                </a:lnTo>
                <a:cubicBezTo>
                  <a:pt x="848209" y="233400"/>
                  <a:pt x="859594" y="216322"/>
                  <a:pt x="870980" y="204936"/>
                </a:cubicBezTo>
                <a:cubicBezTo>
                  <a:pt x="893750" y="182166"/>
                  <a:pt x="910828" y="165087"/>
                  <a:pt x="922214" y="153702"/>
                </a:cubicBezTo>
                <a:lnTo>
                  <a:pt x="939292" y="136624"/>
                </a:lnTo>
                <a:lnTo>
                  <a:pt x="990526" y="85390"/>
                </a:lnTo>
                <a:cubicBezTo>
                  <a:pt x="1036067" y="28463"/>
                  <a:pt x="1075916" y="0"/>
                  <a:pt x="1110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196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37">
        <p15:prstTrans prst="pageCurlDouble"/>
      </p:transition>
    </mc:Choice>
    <mc:Fallback xmlns="">
      <p:transition spd="slow" advTm="40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如何开启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31525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Xcode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工程中是没有绑定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MapKit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框架，需要手工打开。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91458" y="1696220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点选工程，选中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Target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，然后在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Capabilities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中打开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Maps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即可。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" y="2771140"/>
            <a:ext cx="11528073" cy="342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4272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地图互动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5175819" y="395393"/>
            <a:ext cx="1690725" cy="2937421"/>
          </a:xfrm>
          <a:custGeom>
            <a:avLst/>
            <a:gdLst/>
            <a:ahLst/>
            <a:cxnLst/>
            <a:rect l="l" t="t" r="r" b="b"/>
            <a:pathLst>
              <a:path w="1690725" h="2937421">
                <a:moveTo>
                  <a:pt x="546497" y="0"/>
                </a:moveTo>
                <a:cubicBezTo>
                  <a:pt x="557883" y="0"/>
                  <a:pt x="580653" y="0"/>
                  <a:pt x="614809" y="0"/>
                </a:cubicBezTo>
                <a:lnTo>
                  <a:pt x="648965" y="0"/>
                </a:lnTo>
                <a:lnTo>
                  <a:pt x="683121" y="0"/>
                </a:lnTo>
                <a:lnTo>
                  <a:pt x="700199" y="0"/>
                </a:lnTo>
                <a:lnTo>
                  <a:pt x="751433" y="0"/>
                </a:lnTo>
                <a:lnTo>
                  <a:pt x="836824" y="0"/>
                </a:lnTo>
                <a:lnTo>
                  <a:pt x="1007604" y="34156"/>
                </a:lnTo>
                <a:lnTo>
                  <a:pt x="1041760" y="34156"/>
                </a:lnTo>
                <a:cubicBezTo>
                  <a:pt x="1064531" y="45541"/>
                  <a:pt x="1087301" y="51234"/>
                  <a:pt x="1110072" y="51234"/>
                </a:cubicBezTo>
                <a:cubicBezTo>
                  <a:pt x="1144228" y="51234"/>
                  <a:pt x="1178384" y="62619"/>
                  <a:pt x="1212540" y="85390"/>
                </a:cubicBezTo>
                <a:cubicBezTo>
                  <a:pt x="1223926" y="96775"/>
                  <a:pt x="1246696" y="113853"/>
                  <a:pt x="1280852" y="136624"/>
                </a:cubicBezTo>
                <a:cubicBezTo>
                  <a:pt x="1394706" y="182166"/>
                  <a:pt x="1468711" y="239092"/>
                  <a:pt x="1502867" y="307404"/>
                </a:cubicBezTo>
                <a:lnTo>
                  <a:pt x="1519945" y="358638"/>
                </a:lnTo>
                <a:lnTo>
                  <a:pt x="1537023" y="426951"/>
                </a:lnTo>
                <a:cubicBezTo>
                  <a:pt x="1559793" y="461107"/>
                  <a:pt x="1571179" y="500955"/>
                  <a:pt x="1571179" y="546497"/>
                </a:cubicBezTo>
                <a:lnTo>
                  <a:pt x="1571179" y="631887"/>
                </a:lnTo>
                <a:lnTo>
                  <a:pt x="1554101" y="734355"/>
                </a:lnTo>
                <a:cubicBezTo>
                  <a:pt x="1554101" y="848209"/>
                  <a:pt x="1468711" y="1041759"/>
                  <a:pt x="1297930" y="1315008"/>
                </a:cubicBezTo>
                <a:cubicBezTo>
                  <a:pt x="1275160" y="1349164"/>
                  <a:pt x="1258082" y="1371935"/>
                  <a:pt x="1246696" y="1383320"/>
                </a:cubicBezTo>
                <a:lnTo>
                  <a:pt x="1212540" y="1451632"/>
                </a:lnTo>
                <a:cubicBezTo>
                  <a:pt x="1189769" y="1474403"/>
                  <a:pt x="1149921" y="1519944"/>
                  <a:pt x="1092994" y="1588256"/>
                </a:cubicBezTo>
                <a:cubicBezTo>
                  <a:pt x="1058838" y="1645183"/>
                  <a:pt x="1024682" y="1696417"/>
                  <a:pt x="990526" y="1741958"/>
                </a:cubicBezTo>
                <a:cubicBezTo>
                  <a:pt x="956370" y="1776115"/>
                  <a:pt x="910828" y="1833041"/>
                  <a:pt x="853902" y="1912739"/>
                </a:cubicBezTo>
                <a:cubicBezTo>
                  <a:pt x="831131" y="1958280"/>
                  <a:pt x="814053" y="1992436"/>
                  <a:pt x="802668" y="2015207"/>
                </a:cubicBezTo>
                <a:lnTo>
                  <a:pt x="717277" y="2117675"/>
                </a:lnTo>
                <a:cubicBezTo>
                  <a:pt x="580653" y="2288455"/>
                  <a:pt x="512341" y="2396616"/>
                  <a:pt x="512341" y="2442158"/>
                </a:cubicBezTo>
                <a:cubicBezTo>
                  <a:pt x="512341" y="2464928"/>
                  <a:pt x="535112" y="2482006"/>
                  <a:pt x="580653" y="2493392"/>
                </a:cubicBezTo>
                <a:lnTo>
                  <a:pt x="631887" y="2493392"/>
                </a:lnTo>
                <a:lnTo>
                  <a:pt x="751433" y="2510470"/>
                </a:lnTo>
                <a:lnTo>
                  <a:pt x="819746" y="2510470"/>
                </a:lnTo>
                <a:lnTo>
                  <a:pt x="888058" y="2510470"/>
                </a:lnTo>
                <a:lnTo>
                  <a:pt x="973448" y="2510470"/>
                </a:lnTo>
                <a:lnTo>
                  <a:pt x="1024682" y="2510470"/>
                </a:lnTo>
                <a:lnTo>
                  <a:pt x="1110072" y="2510470"/>
                </a:lnTo>
                <a:lnTo>
                  <a:pt x="1212540" y="2510470"/>
                </a:lnTo>
                <a:lnTo>
                  <a:pt x="1280852" y="2527548"/>
                </a:lnTo>
                <a:lnTo>
                  <a:pt x="1383320" y="2510470"/>
                </a:lnTo>
                <a:lnTo>
                  <a:pt x="1485789" y="2493392"/>
                </a:lnTo>
                <a:lnTo>
                  <a:pt x="1588257" y="2476314"/>
                </a:lnTo>
                <a:cubicBezTo>
                  <a:pt x="1588257" y="2476314"/>
                  <a:pt x="1593949" y="2476314"/>
                  <a:pt x="1605335" y="2476314"/>
                </a:cubicBezTo>
                <a:cubicBezTo>
                  <a:pt x="1662262" y="2476314"/>
                  <a:pt x="1690725" y="2493392"/>
                  <a:pt x="1690725" y="2527548"/>
                </a:cubicBezTo>
                <a:cubicBezTo>
                  <a:pt x="1690725" y="2607245"/>
                  <a:pt x="1645184" y="2669865"/>
                  <a:pt x="1554101" y="2715406"/>
                </a:cubicBezTo>
                <a:cubicBezTo>
                  <a:pt x="1542715" y="2726791"/>
                  <a:pt x="1519945" y="2749562"/>
                  <a:pt x="1485789" y="2783718"/>
                </a:cubicBezTo>
                <a:cubicBezTo>
                  <a:pt x="1406091" y="2817874"/>
                  <a:pt x="1320701" y="2834952"/>
                  <a:pt x="1229618" y="2834952"/>
                </a:cubicBezTo>
                <a:cubicBezTo>
                  <a:pt x="1195462" y="2834952"/>
                  <a:pt x="1172691" y="2834952"/>
                  <a:pt x="1161306" y="2834952"/>
                </a:cubicBezTo>
                <a:lnTo>
                  <a:pt x="1092994" y="2886186"/>
                </a:lnTo>
                <a:cubicBezTo>
                  <a:pt x="1081609" y="2886186"/>
                  <a:pt x="1070223" y="2886186"/>
                  <a:pt x="1058838" y="2886186"/>
                </a:cubicBezTo>
                <a:cubicBezTo>
                  <a:pt x="1036067" y="2897572"/>
                  <a:pt x="1024682" y="2903264"/>
                  <a:pt x="1024682" y="2903264"/>
                </a:cubicBezTo>
                <a:lnTo>
                  <a:pt x="939292" y="2886186"/>
                </a:lnTo>
                <a:lnTo>
                  <a:pt x="700199" y="2920342"/>
                </a:lnTo>
                <a:cubicBezTo>
                  <a:pt x="677429" y="2931728"/>
                  <a:pt x="660351" y="2937421"/>
                  <a:pt x="648965" y="2937421"/>
                </a:cubicBezTo>
                <a:cubicBezTo>
                  <a:pt x="626195" y="2937421"/>
                  <a:pt x="586346" y="2931728"/>
                  <a:pt x="529419" y="2920342"/>
                </a:cubicBezTo>
                <a:cubicBezTo>
                  <a:pt x="518034" y="2920342"/>
                  <a:pt x="512341" y="2920342"/>
                  <a:pt x="512341" y="2920342"/>
                </a:cubicBezTo>
                <a:lnTo>
                  <a:pt x="358639" y="2920342"/>
                </a:lnTo>
                <a:lnTo>
                  <a:pt x="290327" y="2903264"/>
                </a:lnTo>
                <a:cubicBezTo>
                  <a:pt x="267556" y="2891879"/>
                  <a:pt x="239093" y="2886186"/>
                  <a:pt x="204937" y="2886186"/>
                </a:cubicBezTo>
                <a:cubicBezTo>
                  <a:pt x="91083" y="2863416"/>
                  <a:pt x="34156" y="2823567"/>
                  <a:pt x="34156" y="2766640"/>
                </a:cubicBezTo>
                <a:cubicBezTo>
                  <a:pt x="22771" y="2721099"/>
                  <a:pt x="17078" y="2698328"/>
                  <a:pt x="17078" y="2698328"/>
                </a:cubicBezTo>
                <a:cubicBezTo>
                  <a:pt x="5693" y="2652787"/>
                  <a:pt x="0" y="2630016"/>
                  <a:pt x="0" y="2630016"/>
                </a:cubicBezTo>
                <a:cubicBezTo>
                  <a:pt x="0" y="2618631"/>
                  <a:pt x="0" y="2601553"/>
                  <a:pt x="0" y="2578782"/>
                </a:cubicBezTo>
                <a:lnTo>
                  <a:pt x="34156" y="2544626"/>
                </a:lnTo>
                <a:cubicBezTo>
                  <a:pt x="56927" y="2499084"/>
                  <a:pt x="68312" y="2470621"/>
                  <a:pt x="68312" y="2459236"/>
                </a:cubicBezTo>
                <a:lnTo>
                  <a:pt x="119547" y="2390924"/>
                </a:lnTo>
                <a:lnTo>
                  <a:pt x="153703" y="2339689"/>
                </a:lnTo>
                <a:cubicBezTo>
                  <a:pt x="165088" y="2305533"/>
                  <a:pt x="199244" y="2265685"/>
                  <a:pt x="256171" y="2220143"/>
                </a:cubicBezTo>
                <a:cubicBezTo>
                  <a:pt x="301712" y="2163216"/>
                  <a:pt x="341561" y="2111983"/>
                  <a:pt x="375717" y="2066441"/>
                </a:cubicBezTo>
                <a:cubicBezTo>
                  <a:pt x="398488" y="2032285"/>
                  <a:pt x="432644" y="1986744"/>
                  <a:pt x="478185" y="1929817"/>
                </a:cubicBezTo>
                <a:cubicBezTo>
                  <a:pt x="489570" y="1918431"/>
                  <a:pt x="500956" y="1912739"/>
                  <a:pt x="512341" y="1912739"/>
                </a:cubicBezTo>
                <a:lnTo>
                  <a:pt x="546497" y="1861505"/>
                </a:lnTo>
                <a:cubicBezTo>
                  <a:pt x="546497" y="1850119"/>
                  <a:pt x="557883" y="1827349"/>
                  <a:pt x="580653" y="1793193"/>
                </a:cubicBezTo>
                <a:cubicBezTo>
                  <a:pt x="637580" y="1747651"/>
                  <a:pt x="671736" y="1719188"/>
                  <a:pt x="683121" y="1707802"/>
                </a:cubicBezTo>
                <a:lnTo>
                  <a:pt x="717277" y="1639490"/>
                </a:lnTo>
                <a:lnTo>
                  <a:pt x="819746" y="1502866"/>
                </a:lnTo>
                <a:cubicBezTo>
                  <a:pt x="831131" y="1502866"/>
                  <a:pt x="842516" y="1491481"/>
                  <a:pt x="853902" y="1468710"/>
                </a:cubicBezTo>
                <a:cubicBezTo>
                  <a:pt x="876672" y="1434554"/>
                  <a:pt x="888058" y="1411783"/>
                  <a:pt x="888058" y="1400398"/>
                </a:cubicBezTo>
                <a:lnTo>
                  <a:pt x="956370" y="1349164"/>
                </a:lnTo>
                <a:cubicBezTo>
                  <a:pt x="956370" y="1349164"/>
                  <a:pt x="962062" y="1332086"/>
                  <a:pt x="973448" y="1297930"/>
                </a:cubicBezTo>
                <a:cubicBezTo>
                  <a:pt x="984833" y="1275159"/>
                  <a:pt x="1001911" y="1252388"/>
                  <a:pt x="1024682" y="1229618"/>
                </a:cubicBezTo>
                <a:lnTo>
                  <a:pt x="1092994" y="1127149"/>
                </a:lnTo>
                <a:cubicBezTo>
                  <a:pt x="1184077" y="990525"/>
                  <a:pt x="1229618" y="870979"/>
                  <a:pt x="1229618" y="768511"/>
                </a:cubicBezTo>
                <a:cubicBezTo>
                  <a:pt x="1229618" y="666043"/>
                  <a:pt x="1178384" y="597731"/>
                  <a:pt x="1075916" y="563575"/>
                </a:cubicBezTo>
                <a:lnTo>
                  <a:pt x="1024682" y="546497"/>
                </a:lnTo>
                <a:lnTo>
                  <a:pt x="939292" y="512341"/>
                </a:lnTo>
                <a:cubicBezTo>
                  <a:pt x="893750" y="500955"/>
                  <a:pt x="853902" y="489570"/>
                  <a:pt x="819746" y="478185"/>
                </a:cubicBezTo>
                <a:cubicBezTo>
                  <a:pt x="796975" y="478185"/>
                  <a:pt x="779897" y="478185"/>
                  <a:pt x="768511" y="478185"/>
                </a:cubicBezTo>
                <a:lnTo>
                  <a:pt x="751433" y="478185"/>
                </a:lnTo>
                <a:lnTo>
                  <a:pt x="683121" y="478185"/>
                </a:lnTo>
                <a:cubicBezTo>
                  <a:pt x="671736" y="478185"/>
                  <a:pt x="660351" y="478185"/>
                  <a:pt x="648965" y="478185"/>
                </a:cubicBezTo>
                <a:cubicBezTo>
                  <a:pt x="637580" y="478185"/>
                  <a:pt x="620502" y="478185"/>
                  <a:pt x="597731" y="478185"/>
                </a:cubicBezTo>
                <a:cubicBezTo>
                  <a:pt x="574961" y="489570"/>
                  <a:pt x="546497" y="500955"/>
                  <a:pt x="512341" y="512341"/>
                </a:cubicBezTo>
                <a:cubicBezTo>
                  <a:pt x="375717" y="535111"/>
                  <a:pt x="296019" y="620502"/>
                  <a:pt x="273249" y="768511"/>
                </a:cubicBezTo>
                <a:cubicBezTo>
                  <a:pt x="273249" y="779896"/>
                  <a:pt x="267556" y="796974"/>
                  <a:pt x="256171" y="819745"/>
                </a:cubicBezTo>
                <a:lnTo>
                  <a:pt x="204937" y="853901"/>
                </a:lnTo>
                <a:cubicBezTo>
                  <a:pt x="193551" y="876672"/>
                  <a:pt x="182166" y="888057"/>
                  <a:pt x="170781" y="888057"/>
                </a:cubicBezTo>
                <a:cubicBezTo>
                  <a:pt x="148010" y="888057"/>
                  <a:pt x="130932" y="870979"/>
                  <a:pt x="119547" y="836823"/>
                </a:cubicBezTo>
                <a:lnTo>
                  <a:pt x="85390" y="768511"/>
                </a:lnTo>
                <a:lnTo>
                  <a:pt x="51234" y="700199"/>
                </a:lnTo>
                <a:lnTo>
                  <a:pt x="51234" y="648965"/>
                </a:lnTo>
                <a:cubicBezTo>
                  <a:pt x="28464" y="603424"/>
                  <a:pt x="17078" y="574960"/>
                  <a:pt x="17078" y="563575"/>
                </a:cubicBezTo>
                <a:lnTo>
                  <a:pt x="51234" y="495263"/>
                </a:lnTo>
                <a:lnTo>
                  <a:pt x="17078" y="444029"/>
                </a:lnTo>
                <a:cubicBezTo>
                  <a:pt x="17078" y="444029"/>
                  <a:pt x="17078" y="438336"/>
                  <a:pt x="17078" y="426951"/>
                </a:cubicBezTo>
                <a:cubicBezTo>
                  <a:pt x="17078" y="415565"/>
                  <a:pt x="22771" y="398487"/>
                  <a:pt x="34156" y="375716"/>
                </a:cubicBezTo>
                <a:cubicBezTo>
                  <a:pt x="45542" y="364331"/>
                  <a:pt x="51234" y="335868"/>
                  <a:pt x="51234" y="290326"/>
                </a:cubicBezTo>
                <a:cubicBezTo>
                  <a:pt x="85390" y="199244"/>
                  <a:pt x="130932" y="142317"/>
                  <a:pt x="187859" y="119546"/>
                </a:cubicBezTo>
                <a:lnTo>
                  <a:pt x="273249" y="85390"/>
                </a:lnTo>
                <a:lnTo>
                  <a:pt x="341561" y="34156"/>
                </a:lnTo>
                <a:lnTo>
                  <a:pt x="409873" y="34156"/>
                </a:lnTo>
                <a:cubicBezTo>
                  <a:pt x="421258" y="34156"/>
                  <a:pt x="438336" y="28463"/>
                  <a:pt x="461107" y="17078"/>
                </a:cubicBezTo>
                <a:cubicBezTo>
                  <a:pt x="483878" y="5693"/>
                  <a:pt x="512341" y="0"/>
                  <a:pt x="5464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484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918">
        <p15:prstTrans prst="pageCurlDouble"/>
      </p:transition>
    </mc:Choice>
    <mc:Fallback xmlns="">
      <p:transition spd="slow" advTm="191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添加地图按钮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57834" y="1121713"/>
            <a:ext cx="10556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地图按钮图片添加到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Assets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.xcassets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github.com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yagamis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/map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6765579" y="-10177"/>
            <a:ext cx="5426421" cy="963167"/>
          </a:xfrm>
          <a:prstGeom prst="wedgeRoundRectCallout">
            <a:avLst>
              <a:gd name="adj1" fmla="val -107067"/>
              <a:gd name="adj2" fmla="val -12814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accent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在餐馆详情页的地址旁添加一个“地图”</a:t>
            </a:r>
            <a:r>
              <a:rPr kumimoji="1" lang="zh-CN" altLang="en-US" sz="1400" dirty="0" smtClean="0">
                <a:solidFill>
                  <a:schemeClr val="accent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按钮，</a:t>
            </a:r>
            <a:r>
              <a:rPr kumimoji="1" lang="zh-CN" altLang="en-US" sz="1400" dirty="0" smtClean="0">
                <a:solidFill>
                  <a:schemeClr val="accent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用户点此按钮后，导航到一个地图控制器来显示地点。</a:t>
            </a:r>
            <a:endParaRPr kumimoji="1" lang="zh-CN" altLang="en-US" sz="1400" dirty="0">
              <a:solidFill>
                <a:schemeClr val="accent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340865" y="2410191"/>
            <a:ext cx="48091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打开餐馆详情页视图，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shift+option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选中评价按钮 </a:t>
            </a: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复制一个，拖动直到蓝线对齐</a:t>
            </a:r>
          </a:p>
          <a:p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616" y="3975668"/>
            <a:ext cx="1373482" cy="2099842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107935" y="3514003"/>
            <a:ext cx="47417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约束：在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拖动至蓝线对齐后，点击布局条上的三角图标</a:t>
            </a:r>
          </a:p>
          <a:p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Missing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Constraint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34323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 animBg="1"/>
      <p:bldP spid="11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地图视图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860464"/>
            <a:ext cx="1004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拖一个空视图控制器到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storyboard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再加一个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MapView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在其上</a:t>
            </a: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拖拽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MapView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四边使其充满整个视图，然后使用布局条的“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Missing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Constraint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834" y="1598419"/>
            <a:ext cx="8328891" cy="525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2074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9509</TotalTime>
  <Words>1265</Words>
  <Application>Microsoft Macintosh PowerPoint</Application>
  <PresentationFormat>宽屏</PresentationFormat>
  <Paragraphs>208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7" baseType="lpstr">
      <vt:lpstr>Calibri</vt:lpstr>
      <vt:lpstr>Calibri Light</vt:lpstr>
      <vt:lpstr>Lantinghei SC Demibold</vt:lpstr>
      <vt:lpstr>Source Sans Pro Light</vt:lpstr>
      <vt:lpstr>STXingkai</vt:lpstr>
      <vt:lpstr>冬青黑体简体中文 W3</vt:lpstr>
      <vt:lpstr>宋体</vt:lpstr>
      <vt:lpstr>微软雅黑</vt:lpstr>
      <vt:lpstr>新蒂下午茶基本版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 ye</dc:creator>
  <cp:lastModifiedBy>yunbo zhang</cp:lastModifiedBy>
  <cp:revision>2160</cp:revision>
  <dcterms:created xsi:type="dcterms:W3CDTF">2014-05-16T07:57:58Z</dcterms:created>
  <dcterms:modified xsi:type="dcterms:W3CDTF">2015-10-23T05:57:49Z</dcterms:modified>
</cp:coreProperties>
</file>